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6"/>
  </p:notesMasterIdLst>
  <p:sldIdLst>
    <p:sldId id="263" r:id="rId3"/>
    <p:sldId id="272" r:id="rId4"/>
    <p:sldId id="267" r:id="rId5"/>
    <p:sldId id="257" r:id="rId6"/>
    <p:sldId id="270" r:id="rId7"/>
    <p:sldId id="259" r:id="rId8"/>
    <p:sldId id="260" r:id="rId9"/>
    <p:sldId id="271" r:id="rId10"/>
    <p:sldId id="261" r:id="rId11"/>
    <p:sldId id="269" r:id="rId12"/>
    <p:sldId id="268" r:id="rId13"/>
    <p:sldId id="266"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1046" autoAdjust="0"/>
  </p:normalViewPr>
  <p:slideViewPr>
    <p:cSldViewPr snapToGrid="0">
      <p:cViewPr>
        <p:scale>
          <a:sx n="57" d="100"/>
          <a:sy n="57" d="100"/>
        </p:scale>
        <p:origin x="19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Williams" userId="72574962-918e-4aff-a88c-595c77a82997" providerId="ADAL" clId="{FBA0DBD4-E216-4615-A3DD-2396646F8F0A}"/>
    <pc:docChg chg="delSld">
      <pc:chgData name="Erin Williams" userId="72574962-918e-4aff-a88c-595c77a82997" providerId="ADAL" clId="{FBA0DBD4-E216-4615-A3DD-2396646F8F0A}" dt="2024-02-05T19:44:53.822" v="0" actId="2696"/>
      <pc:docMkLst>
        <pc:docMk/>
      </pc:docMkLst>
      <pc:sldChg chg="del">
        <pc:chgData name="Erin Williams" userId="72574962-918e-4aff-a88c-595c77a82997" providerId="ADAL" clId="{FBA0DBD4-E216-4615-A3DD-2396646F8F0A}" dt="2024-02-05T19:44:53.822" v="0" actId="2696"/>
        <pc:sldMkLst>
          <pc:docMk/>
          <pc:sldMk cId="2988199579"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EF316-C02F-4A6F-8523-D8DA9640E32E}" type="datetimeFigureOut">
              <a:rPr lang="en-US" smtClean="0"/>
              <a:t>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1BD3B-E345-4FCC-94E0-880191811758}" type="slidenum">
              <a:rPr lang="en-US" smtClean="0"/>
              <a:t>‹#›</a:t>
            </a:fld>
            <a:endParaRPr lang="en-US"/>
          </a:p>
        </p:txBody>
      </p:sp>
    </p:spTree>
    <p:extLst>
      <p:ext uri="{BB962C8B-B14F-4D97-AF65-F5344CB8AC3E}">
        <p14:creationId xmlns:p14="http://schemas.microsoft.com/office/powerpoint/2010/main" val="253258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forum.org/agenda/2018/03/11-countries-have-signed-trans-pacific-partnershi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pi.gov.my/index.php/en/media-mpic-vbi/photo-gallery/mesyuarat-meeting/mesyuarat-3rd-malaysia-france-joint-committee-on-palm-oil-cooperation-my-fr-jcpoc-di-bilik-mesyuarat-nyatoh-kementerian-industri-utam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lo.org/ipec/Campaignandadvocacy/wdacl/lang--en/index.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tvnews.ca/canada/canada-and-south-korea-announce-they-have-concluded-a-free-trade-deal-1.172343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ada.ca/en/global-affairs/news/2019/02/cptpp-new-trade-deal-gives-canadian-businesses-greater-access-to-asia-pacific-market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licyoptions.irpp.org/magazines/october-2018/bangladeshs-garment-workers-need-canada-to-do-its-pa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lic.wmo.int/en/media/news/world-ozone-day-keep-cool-and-car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disarmament/update/international-day-for-the-total-elimination-of-nuclear-weapons-september-2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ia-international.org/reports-mm/keeptheba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ashingtonexaminer.com/news/moon-jae-in-faces-toughest-challenge-yet-in-third-summit-with-kim-jong-u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hannelnewsasia.com/news/world/two-koreas-mark-moon-kim-summit-anniversary-with-different-tones-1148381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ecd-ilibrary.org/development/development-co-operation-report-2013/foreword_dcr-2013-1-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aidforum.org/topics/food-security/international-day-for-the-eradication-of-pover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March 2018, </a:t>
            </a:r>
            <a:r>
              <a:rPr lang="en-US" sz="1200" b="0" i="0" kern="1200" dirty="0">
                <a:solidFill>
                  <a:schemeClr val="tx1"/>
                </a:solidFill>
                <a:effectLst/>
                <a:latin typeface="+mn-lt"/>
                <a:ea typeface="+mn-ea"/>
                <a:cs typeface="+mn-cs"/>
              </a:rPr>
              <a:t>eleven countries including Japan and Canada signed a landmark Asia-Pacific trade agreement without the United States.</a:t>
            </a:r>
            <a:r>
              <a:rPr lang="en-US" sz="1200" b="0" i="0" kern="1200" baseline="0" dirty="0">
                <a:solidFill>
                  <a:schemeClr val="tx1"/>
                </a:solidFill>
                <a:effectLst/>
                <a:latin typeface="+mn-lt"/>
                <a:ea typeface="+mn-ea"/>
                <a:cs typeface="+mn-cs"/>
              </a:rPr>
              <a:t> The Comprehensive and Progressive Agreement for Trans-Pacific Partnership (CPTPP) aims to reduce tariffs in countries that together amount to more than 13 percent of the global economy - a total of $10 trillion in gross domestic product. </a:t>
            </a:r>
          </a:p>
          <a:p>
            <a:endParaRPr lang="en-US" dirty="0"/>
          </a:p>
          <a:p>
            <a:r>
              <a:rPr lang="en-US" dirty="0"/>
              <a:t>For more information see: </a:t>
            </a:r>
            <a:r>
              <a:rPr lang="en-US" dirty="0">
                <a:hlinkClick r:id="rId3"/>
              </a:rPr>
              <a:t>https://www.weforum.org/agenda/2018/03/11-countries-have-signed-trans-pacific-partnership</a:t>
            </a:r>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2</a:t>
            </a:fld>
            <a:endParaRPr lang="en-US"/>
          </a:p>
        </p:txBody>
      </p:sp>
    </p:spTree>
    <p:extLst>
      <p:ext uri="{BB962C8B-B14F-4D97-AF65-F5344CB8AC3E}">
        <p14:creationId xmlns:p14="http://schemas.microsoft.com/office/powerpoint/2010/main" val="187669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Ministry of Primary Industries chaired the 3rd Malaysia-France Joint Committee on Palm Oil Cooperation on April 4, 2019.</a:t>
            </a:r>
            <a:r>
              <a:rPr lang="en-US" baseline="0" dirty="0"/>
              <a:t> These joint dialogues were created to strengthen engagements to promote better understanding of the palm oil industry.</a:t>
            </a:r>
          </a:p>
          <a:p>
            <a:endParaRPr lang="en-US" baseline="0" dirty="0"/>
          </a:p>
          <a:p>
            <a:r>
              <a:rPr lang="en-US" baseline="0" dirty="0"/>
              <a:t>For more information: </a:t>
            </a:r>
            <a:r>
              <a:rPr lang="en-US" dirty="0">
                <a:hlinkClick r:id="rId3"/>
              </a:rPr>
              <a:t>https://www.mpi.gov.my/index.php/en/media-mpic-vbi/photo-gallery/mesyuarat-meeting/mesyuarat-3rd-malaysia-france-joint-committee-on-palm-oil-cooperation-my-fr-jcpoc-di-bilik-mesyuarat-nyatoh-kementerian-industri-utama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11</a:t>
            </a:fld>
            <a:endParaRPr lang="en-US"/>
          </a:p>
        </p:txBody>
      </p:sp>
    </p:spTree>
    <p:extLst>
      <p:ext uri="{BB962C8B-B14F-4D97-AF65-F5344CB8AC3E}">
        <p14:creationId xmlns:p14="http://schemas.microsoft.com/office/powerpoint/2010/main" val="2249616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the International </a:t>
            </a:r>
            <a:r>
              <a:rPr lang="en-US" dirty="0" err="1"/>
              <a:t>Labour</a:t>
            </a:r>
            <a:r>
              <a:rPr lang="en-US" dirty="0"/>
              <a:t> Organization celebrates</a:t>
            </a:r>
            <a:r>
              <a:rPr lang="en-US" baseline="0" dirty="0"/>
              <a:t> 100 years of advancing social justice. Since its founding in 1919, the protection of children has been embedded in the ILO’s Constitution. The World Day Against Child </a:t>
            </a:r>
            <a:r>
              <a:rPr lang="en-US" baseline="0" dirty="0" err="1"/>
              <a:t>Labour</a:t>
            </a:r>
            <a:r>
              <a:rPr lang="en-US" baseline="0" dirty="0"/>
              <a:t> also forwards the </a:t>
            </a:r>
            <a:r>
              <a:rPr lang="en-US" sz="1200" b="0" i="0" kern="1200" dirty="0">
                <a:solidFill>
                  <a:schemeClr val="tx1"/>
                </a:solidFill>
                <a:effectLst/>
                <a:latin typeface="+mn-lt"/>
                <a:ea typeface="+mn-ea"/>
                <a:cs typeface="+mn-cs"/>
              </a:rPr>
              <a:t>UN Sustainable Development Goal Target 8.7 set by the international community calling for an end to child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in all its forms by 2025.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a:t>
            </a:r>
            <a:r>
              <a:rPr lang="en-US" sz="1200" b="0" i="0" kern="1200" baseline="0" dirty="0">
                <a:solidFill>
                  <a:schemeClr val="tx1"/>
                </a:solidFill>
                <a:effectLst/>
                <a:latin typeface="+mn-lt"/>
                <a:ea typeface="+mn-ea"/>
                <a:cs typeface="+mn-cs"/>
              </a:rPr>
              <a:t> more information see: </a:t>
            </a:r>
            <a:r>
              <a:rPr lang="en-US" dirty="0">
                <a:hlinkClick r:id="rId3"/>
              </a:rPr>
              <a:t>https://www.ilo.org/ipec/Campaignandadvocacy/wdacl/lang--en/index.htm</a:t>
            </a:r>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12</a:t>
            </a:fld>
            <a:endParaRPr lang="en-US"/>
          </a:p>
        </p:txBody>
      </p:sp>
    </p:spTree>
    <p:extLst>
      <p:ext uri="{BB962C8B-B14F-4D97-AF65-F5344CB8AC3E}">
        <p14:creationId xmlns:p14="http://schemas.microsoft.com/office/powerpoint/2010/main" val="29237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a:t>
            </a:r>
            <a:r>
              <a:rPr lang="en-US" baseline="0" dirty="0"/>
              <a:t> Canadian Prime Minister Stephen Harper signed a free trade agreement with South Korean President Park Geun-hye, in what is considered </a:t>
            </a:r>
            <a:r>
              <a:rPr lang="en-US" sz="1200" b="0" i="0" kern="1200" dirty="0">
                <a:solidFill>
                  <a:schemeClr val="tx1"/>
                </a:solidFill>
                <a:effectLst/>
                <a:latin typeface="+mn-lt"/>
                <a:ea typeface="+mn-ea"/>
                <a:cs typeface="+mn-cs"/>
              </a:rPr>
              <a:t>a major boost for Canadian exporters looking to enter the Asia Pacific market. The</a:t>
            </a:r>
            <a:r>
              <a:rPr lang="en-US" sz="1200" b="0" i="0" kern="1200" baseline="0" dirty="0">
                <a:solidFill>
                  <a:schemeClr val="tx1"/>
                </a:solidFill>
                <a:effectLst/>
                <a:latin typeface="+mn-lt"/>
                <a:ea typeface="+mn-ea"/>
                <a:cs typeface="+mn-cs"/>
              </a:rPr>
              <a:t> Free Trade Agreement eliminated almost all tariffs between both countries and opened up markets such as the aerospace, pork and beef industries.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For more information see: </a:t>
            </a:r>
            <a:r>
              <a:rPr lang="en-US" dirty="0">
                <a:hlinkClick r:id="rId3"/>
              </a:rPr>
              <a:t>https://www.ctvnews.ca/canada/canada-and-south-korea-announce-they-have-concluded-a-free-trade-deal-1.1723436</a:t>
            </a:r>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3</a:t>
            </a:fld>
            <a:endParaRPr lang="en-US"/>
          </a:p>
        </p:txBody>
      </p:sp>
    </p:spTree>
    <p:extLst>
      <p:ext uri="{BB962C8B-B14F-4D97-AF65-F5344CB8AC3E}">
        <p14:creationId xmlns:p14="http://schemas.microsoft.com/office/powerpoint/2010/main" val="45075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see: </a:t>
            </a:r>
            <a:r>
              <a:rPr lang="en-US" dirty="0">
                <a:hlinkClick r:id="rId3"/>
              </a:rPr>
              <a:t>https://www.canada.ca/en/global-affairs/news/2019/02/cptpp-new-trade-deal-gives-canadian-businesses-greater-access-to-asia-pacific-markets.html</a:t>
            </a:r>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4</a:t>
            </a:fld>
            <a:endParaRPr lang="en-US"/>
          </a:p>
        </p:txBody>
      </p:sp>
    </p:spTree>
    <p:extLst>
      <p:ext uri="{BB962C8B-B14F-4D97-AF65-F5344CB8AC3E}">
        <p14:creationId xmlns:p14="http://schemas.microsoft.com/office/powerpoint/2010/main" val="60799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Rana Plaza building accident in Bangladesh killed more than 1100 people in April 2013. The garment factory which produced clothes for Zara, Walmart and Joe Fresh, other Western companies was met with criticism for the poor conditions of workers. After the collapse of the building, t</a:t>
            </a:r>
            <a:r>
              <a:rPr lang="en-US" sz="1200" b="0" i="0" kern="1200" dirty="0">
                <a:solidFill>
                  <a:schemeClr val="tx1"/>
                </a:solidFill>
                <a:effectLst/>
                <a:latin typeface="+mn-lt"/>
                <a:ea typeface="+mn-ea"/>
                <a:cs typeface="+mn-cs"/>
              </a:rPr>
              <a:t>he international community was fast to respond with collaborative efforts to improve working conditions. Canadians have encouraged reforms through activist pressure and legal action, including a court case in Ontario designed to force companies to abide by their voluntary corporate social responsibility commitments.</a:t>
            </a:r>
            <a:endParaRPr lang="en-US" dirty="0"/>
          </a:p>
          <a:p>
            <a:endParaRPr lang="en-US" dirty="0"/>
          </a:p>
          <a:p>
            <a:r>
              <a:rPr lang="en-US" dirty="0"/>
              <a:t>For</a:t>
            </a:r>
            <a:r>
              <a:rPr lang="en-US" baseline="0" dirty="0"/>
              <a:t> more information, see: </a:t>
            </a:r>
            <a:r>
              <a:rPr lang="en-US" dirty="0">
                <a:hlinkClick r:id="rId3"/>
              </a:rPr>
              <a:t>https://policyoptions.irpp.org/magazines/october-2018/bangladeshs-garment-workers-need-canada-to-do-its-part/</a:t>
            </a:r>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5</a:t>
            </a:fld>
            <a:endParaRPr lang="en-US"/>
          </a:p>
        </p:txBody>
      </p:sp>
    </p:spTree>
    <p:extLst>
      <p:ext uri="{BB962C8B-B14F-4D97-AF65-F5344CB8AC3E}">
        <p14:creationId xmlns:p14="http://schemas.microsoft.com/office/powerpoint/2010/main" val="5818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Day for the Preservation of the Ozone Layer</a:t>
            </a:r>
            <a:r>
              <a:rPr lang="en-US" baseline="0" dirty="0"/>
              <a:t> </a:t>
            </a:r>
            <a:r>
              <a:rPr lang="en-US" dirty="0"/>
              <a:t>celebrates the progress in protecting the ozone layer and moves to  phase out ozone depleting chemicals which are also potent greenhouse gases. This</a:t>
            </a:r>
            <a:r>
              <a:rPr lang="en-US" baseline="0" dirty="0"/>
              <a:t> day also </a:t>
            </a:r>
            <a:r>
              <a:rPr lang="en-US" sz="1200" b="0" i="0" kern="1200" dirty="0">
                <a:solidFill>
                  <a:schemeClr val="tx1"/>
                </a:solidFill>
                <a:effectLst/>
                <a:latin typeface="+mn-lt"/>
                <a:ea typeface="+mn-ea"/>
                <a:cs typeface="+mn-cs"/>
              </a:rPr>
              <a:t>marks the anniversary of the Montreal Protocol on Substances that Deplete the Ozone Layer.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more information see: </a:t>
            </a:r>
            <a:r>
              <a:rPr lang="en-US" dirty="0">
                <a:hlinkClick r:id="rId3"/>
              </a:rPr>
              <a:t>https://public.wmo.int/en/media/news/world-ozone-day-keep-cool-and-carry</a:t>
            </a:r>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6</a:t>
            </a:fld>
            <a:endParaRPr lang="en-US"/>
          </a:p>
        </p:txBody>
      </p:sp>
    </p:spTree>
    <p:extLst>
      <p:ext uri="{BB962C8B-B14F-4D97-AF65-F5344CB8AC3E}">
        <p14:creationId xmlns:p14="http://schemas.microsoft.com/office/powerpoint/2010/main" val="204329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Achieving global nuclear disarmament is one of the oldest goals of the United Nations. It was the subject of the General Assembly’s first resolution in 1946, which established the Atomic Energy Commission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dissolved in 1952). The International Day for the Total Elimination of Nuclear Weapons provides an occasion for the world community to reaffirm its commitment to global nuclear disarmament as a high priority. It provides an opportunity to educate the public - and their leaders - about the real benefits of eliminating such weapons, and the social and economic costs of perpetuating them.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more information</a:t>
            </a:r>
            <a:r>
              <a:rPr lang="en-US" sz="1200" b="0" i="0" kern="1200" baseline="0" dirty="0">
                <a:solidFill>
                  <a:schemeClr val="tx1"/>
                </a:solidFill>
                <a:effectLst/>
                <a:latin typeface="+mn-lt"/>
                <a:ea typeface="+mn-ea"/>
                <a:cs typeface="+mn-cs"/>
              </a:rPr>
              <a:t> see: </a:t>
            </a:r>
            <a:r>
              <a:rPr lang="en-US" dirty="0">
                <a:hlinkClick r:id="rId3"/>
              </a:rPr>
              <a:t>https://www.un.org/disarmament/update/international-day-for-the-total-elimination-of-nuclear-weapons-september-26/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7</a:t>
            </a:fld>
            <a:endParaRPr lang="en-US"/>
          </a:p>
        </p:txBody>
      </p:sp>
    </p:spTree>
    <p:extLst>
      <p:ext uri="{BB962C8B-B14F-4D97-AF65-F5344CB8AC3E}">
        <p14:creationId xmlns:p14="http://schemas.microsoft.com/office/powerpoint/2010/main" val="339228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estimated 2.9 million whales were killed during the 20th century, leaving global whale populations decimated.</a:t>
            </a:r>
            <a:r>
              <a:rPr lang="en-US" baseline="0" dirty="0"/>
              <a:t> </a:t>
            </a:r>
            <a:r>
              <a:rPr lang="en-US" dirty="0"/>
              <a:t>The 1986 moratorium on commercial whaling enacted by the International Whaling Commission (IWC) saved several whale species from extinction and allowed some populations to recover.</a:t>
            </a:r>
            <a:r>
              <a:rPr lang="en-US" baseline="0" dirty="0"/>
              <a:t> </a:t>
            </a:r>
            <a:r>
              <a:rPr lang="en-US" dirty="0"/>
              <a:t>Despite the global ban, Japan, Norway and Iceland continue commercial whaling.</a:t>
            </a:r>
          </a:p>
          <a:p>
            <a:endParaRPr lang="en-US" dirty="0"/>
          </a:p>
          <a:p>
            <a:r>
              <a:rPr lang="en-US" dirty="0"/>
              <a:t>For more information</a:t>
            </a:r>
            <a:r>
              <a:rPr lang="en-US" baseline="0" dirty="0"/>
              <a:t> see: </a:t>
            </a:r>
            <a:r>
              <a:rPr lang="en-US" dirty="0">
                <a:hlinkClick r:id="rId3"/>
              </a:rPr>
              <a:t>https://eia-international.org/reports-mm/keeptheban/</a:t>
            </a:r>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8</a:t>
            </a:fld>
            <a:endParaRPr lang="en-US"/>
          </a:p>
        </p:txBody>
      </p:sp>
    </p:spTree>
    <p:extLst>
      <p:ext uri="{BB962C8B-B14F-4D97-AF65-F5344CB8AC3E}">
        <p14:creationId xmlns:p14="http://schemas.microsoft.com/office/powerpoint/2010/main" val="286498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a:t>
            </a:r>
            <a:r>
              <a:rPr lang="en-US" baseline="0" dirty="0"/>
              <a:t> Korean leader Kim Jong Un and South Korean President Moon Jae-In meet to discuss the denuclearization of the Korean peninsula on April 27, 2018. One year after the discussions, Pyongyang and Washington met at a second summit between US President Trump and Kim in Hanoi in February 2019.</a:t>
            </a:r>
          </a:p>
          <a:p>
            <a:endParaRPr lang="en-US" baseline="0" dirty="0"/>
          </a:p>
          <a:p>
            <a:r>
              <a:rPr lang="en-US" baseline="0" dirty="0"/>
              <a:t>For more information see:  </a:t>
            </a:r>
            <a:r>
              <a:rPr lang="en-US" dirty="0">
                <a:hlinkClick r:id="rId3"/>
              </a:rPr>
              <a:t>https://www.washingtonexaminer.com/news/moon-jae-in-faces-toughest-challenge-yet-in-third-summit-with-kim-jong-un</a:t>
            </a:r>
            <a:endParaRPr lang="en-US" baseline="0" dirty="0"/>
          </a:p>
          <a:p>
            <a:endParaRPr lang="en-US" baseline="0" dirty="0">
              <a:hlinkClick r:id="rId4"/>
            </a:endParaRPr>
          </a:p>
          <a:p>
            <a:r>
              <a:rPr lang="en-US" dirty="0">
                <a:hlinkClick r:id="rId4"/>
              </a:rPr>
              <a:t>https://www.channelnewsasia.com/news/world/two-koreas-mark-moon-kim-summit-anniversary-with-different-tones-11483812</a:t>
            </a:r>
            <a:endParaRPr lang="en-US" dirty="0"/>
          </a:p>
          <a:p>
            <a:endParaRPr lang="en-US" baseline="0" dirty="0"/>
          </a:p>
        </p:txBody>
      </p:sp>
      <p:sp>
        <p:nvSpPr>
          <p:cNvPr id="4" name="Slide Number Placeholder 3"/>
          <p:cNvSpPr>
            <a:spLocks noGrp="1"/>
          </p:cNvSpPr>
          <p:nvPr>
            <p:ph type="sldNum" sz="quarter" idx="10"/>
          </p:nvPr>
        </p:nvSpPr>
        <p:spPr/>
        <p:txBody>
          <a:bodyPr/>
          <a:lstStyle/>
          <a:p>
            <a:fld id="{7F51BD3B-E345-4FCC-94E0-880191811758}" type="slidenum">
              <a:rPr lang="en-US" smtClean="0"/>
              <a:t>9</a:t>
            </a:fld>
            <a:endParaRPr lang="en-US"/>
          </a:p>
        </p:txBody>
      </p:sp>
    </p:spTree>
    <p:extLst>
      <p:ext uri="{BB962C8B-B14F-4D97-AF65-F5344CB8AC3E}">
        <p14:creationId xmlns:p14="http://schemas.microsoft.com/office/powerpoint/2010/main" val="31465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 17th is International Day for the Eradication of Poverty. A</a:t>
            </a:r>
            <a:r>
              <a:rPr lang="en-US" baseline="0" dirty="0"/>
              <a:t> call to action put forth by the United Nations, the theme of the commemoration draws on the </a:t>
            </a:r>
            <a:r>
              <a:rPr lang="en-US" sz="1200" b="0" i="0" kern="1200" dirty="0">
                <a:solidFill>
                  <a:schemeClr val="tx1"/>
                </a:solidFill>
                <a:effectLst/>
                <a:latin typeface="+mn-lt"/>
                <a:ea typeface="+mn-ea"/>
                <a:cs typeface="+mn-cs"/>
              </a:rPr>
              <a:t>fight to end poverty. These values are also evident in the United Nations’ Agenda 2030 for Sustainable Development which sets poverty eradication as the overarching objective and obligated all countries to end poverty in all forms, through strategies that guarantee the fulfillment of all human rights and ensure no one is left behind.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more information see: </a:t>
            </a:r>
            <a:r>
              <a:rPr lang="en-US" dirty="0">
                <a:hlinkClick r:id="rId3"/>
              </a:rPr>
              <a:t>https://www.oecd-ilibrary.org/development/development-co-operation-report-2013/foreword_dcr-2013-1-en</a:t>
            </a:r>
            <a:endParaRPr lang="en-US" dirty="0"/>
          </a:p>
          <a:p>
            <a:r>
              <a:rPr lang="en-US" dirty="0">
                <a:hlinkClick r:id="rId4"/>
              </a:rPr>
              <a:t>http://www.aidforum.org/topics/food-security/international-day-for-the-eradication-of-poverty/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51BD3B-E345-4FCC-94E0-880191811758}" type="slidenum">
              <a:rPr lang="en-US" smtClean="0"/>
              <a:t>10</a:t>
            </a:fld>
            <a:endParaRPr lang="en-US"/>
          </a:p>
        </p:txBody>
      </p:sp>
    </p:spTree>
    <p:extLst>
      <p:ext uri="{BB962C8B-B14F-4D97-AF65-F5344CB8AC3E}">
        <p14:creationId xmlns:p14="http://schemas.microsoft.com/office/powerpoint/2010/main" val="252957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CBFC2-2422-4194-B3E2-61D755043C5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9158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CBFC2-2422-4194-B3E2-61D755043C5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92280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CBFC2-2422-4194-B3E2-61D755043C5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60846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9144000" cy="2024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3" y="1"/>
            <a:ext cx="9143999" cy="4837454"/>
          </a:xfrm>
          <a:solidFill>
            <a:schemeClr val="bg1">
              <a:lumMod val="95000"/>
            </a:schemeClr>
          </a:solidFill>
        </p:spPr>
        <p:txBody>
          <a:bodyPr lIns="360000" tIns="360000" anchor="t"/>
          <a:lstStyle>
            <a:lvl1pPr marL="0" indent="0" algn="l">
              <a:buNone/>
              <a:defRPr sz="12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463278" y="5211721"/>
            <a:ext cx="3278844" cy="1128778"/>
          </a:xfrm>
        </p:spPr>
        <p:txBody>
          <a:bodyPr anchor="b"/>
          <a:lstStyle>
            <a:lvl1pPr algn="l">
              <a:defRPr sz="3000"/>
            </a:lvl1pPr>
          </a:lstStyle>
          <a:p>
            <a:r>
              <a:rPr lang="en-US"/>
              <a:t>Click to edit Master title style</a:t>
            </a:r>
            <a:endParaRPr lang="en-ZA" dirty="0"/>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3909791" y="1125704"/>
            <a:ext cx="260562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4061456" y="1374875"/>
            <a:ext cx="2052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Photo or Drag &amp; Drop your Photo</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4096281" y="5313145"/>
            <a:ext cx="1633804" cy="1120015"/>
          </a:xfrm>
        </p:spPr>
        <p:txBody>
          <a:bodyPr/>
          <a:lstStyle>
            <a:lvl1pPr marL="0" indent="0" algn="l">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ZA" dirty="0"/>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6220516" y="401177"/>
            <a:ext cx="2135557"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6361479" y="577143"/>
            <a:ext cx="1681812"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39" lvl="0" indent="-197639" algn="ctr"/>
            <a:r>
              <a:rPr lang="en-ZA" dirty="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6469283" y="3010148"/>
            <a:ext cx="2024673"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6781470" y="3196542"/>
            <a:ext cx="1588954"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39" lvl="0" indent="-197639" algn="ctr"/>
            <a:r>
              <a:rPr lang="en-ZA" dirty="0"/>
              <a:t>Insert Photo or Drag &amp; Drop your Photo</a:t>
            </a:r>
          </a:p>
        </p:txBody>
      </p:sp>
    </p:spTree>
    <p:extLst>
      <p:ext uri="{BB962C8B-B14F-4D97-AF65-F5344CB8AC3E}">
        <p14:creationId xmlns:p14="http://schemas.microsoft.com/office/powerpoint/2010/main" val="377571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486001" y="5434800"/>
            <a:ext cx="3165872" cy="396000"/>
          </a:xfrm>
          <a:solidFill>
            <a:schemeClr val="tx1"/>
          </a:solidFill>
        </p:spPr>
        <p:txBody>
          <a:bodyPr lIns="72000" tIns="72000" rIns="0" bIns="0"/>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dirty="0"/>
              <a:t>Place your Image Caption Here</a:t>
            </a:r>
            <a:endParaRPr lang="en-ZA" dirty="0"/>
          </a:p>
        </p:txBody>
      </p:sp>
      <p:sp>
        <p:nvSpPr>
          <p:cNvPr id="7" name="Picture Placeholder 9">
            <a:extLst>
              <a:ext uri="{FF2B5EF4-FFF2-40B4-BE49-F238E27FC236}">
                <a16:creationId xmlns:a16="http://schemas.microsoft.com/office/drawing/2014/main" id="{8C6E4D6F-39B5-4F71-BD4D-B8B219951222}"/>
              </a:ext>
            </a:extLst>
          </p:cNvPr>
          <p:cNvSpPr>
            <a:spLocks noGrp="1"/>
          </p:cNvSpPr>
          <p:nvPr>
            <p:ph type="pic" sz="quarter" idx="15" hasCustomPrompt="1"/>
          </p:nvPr>
        </p:nvSpPr>
        <p:spPr>
          <a:xfrm>
            <a:off x="189003" y="252000"/>
            <a:ext cx="8765999" cy="5855878"/>
          </a:xfrm>
          <a:solidFill>
            <a:schemeClr val="bg1">
              <a:lumMod val="95000"/>
            </a:schemeClr>
          </a:solidFill>
        </p:spPr>
        <p:txBody>
          <a:bodyPr lIns="360000" tIns="360000" anchor="t"/>
          <a:lstStyle>
            <a:lvl1pPr marL="0" indent="0" algn="l">
              <a:buNone/>
              <a:defRPr sz="12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10" name="Caption">
            <a:extLst>
              <a:ext uri="{FF2B5EF4-FFF2-40B4-BE49-F238E27FC236}">
                <a16:creationId xmlns:a16="http://schemas.microsoft.com/office/drawing/2014/main" id="{ADF600C8-C7A9-4CB2-B6C2-7F9ADEB7A48C}"/>
              </a:ext>
            </a:extLst>
          </p:cNvPr>
          <p:cNvSpPr>
            <a:spLocks noGrp="1"/>
          </p:cNvSpPr>
          <p:nvPr>
            <p:ph type="body" sz="quarter" idx="16" hasCustomPrompt="1"/>
          </p:nvPr>
        </p:nvSpPr>
        <p:spPr>
          <a:xfrm>
            <a:off x="486001" y="5437070"/>
            <a:ext cx="3165872" cy="396000"/>
          </a:xfrm>
          <a:solidFill>
            <a:schemeClr val="tx1"/>
          </a:solidFill>
        </p:spPr>
        <p:txBody>
          <a:bodyPr lIns="72000" tIns="72000"/>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dirty="0"/>
              <a:t>Place your Image Caption Here</a:t>
            </a:r>
            <a:endParaRPr lang="en-ZA" dirty="0"/>
          </a:p>
        </p:txBody>
      </p:sp>
      <p:sp>
        <p:nvSpPr>
          <p:cNvPr id="2" name="Footer Placeholder 1">
            <a:extLst>
              <a:ext uri="{FF2B5EF4-FFF2-40B4-BE49-F238E27FC236}">
                <a16:creationId xmlns:a16="http://schemas.microsoft.com/office/drawing/2014/main" id="{34AAE0B4-3A9A-450D-9515-1AF1FE1A9675}"/>
              </a:ext>
            </a:extLst>
          </p:cNvPr>
          <p:cNvSpPr>
            <a:spLocks noGrp="1"/>
          </p:cNvSpPr>
          <p:nvPr>
            <p:ph type="ftr" sz="quarter" idx="17"/>
          </p:nvPr>
        </p:nvSpPr>
        <p:spPr/>
        <p:txBody>
          <a:bodyPr/>
          <a:lstStyle/>
          <a:p>
            <a:r>
              <a:rPr lang="en-ZA" dirty="0"/>
              <a:t>Add a footer</a:t>
            </a:r>
          </a:p>
        </p:txBody>
      </p:sp>
      <p:sp>
        <p:nvSpPr>
          <p:cNvPr id="3" name="Slide Number Placeholder 2">
            <a:extLst>
              <a:ext uri="{FF2B5EF4-FFF2-40B4-BE49-F238E27FC236}">
                <a16:creationId xmlns:a16="http://schemas.microsoft.com/office/drawing/2014/main" id="{842F68A1-83F1-4D70-9CE8-21E86663F3B6}"/>
              </a:ext>
            </a:extLst>
          </p:cNvPr>
          <p:cNvSpPr>
            <a:spLocks noGrp="1"/>
          </p:cNvSpPr>
          <p:nvPr>
            <p:ph type="sldNum" sz="quarter" idx="18"/>
          </p:nvPr>
        </p:nvSpPr>
        <p:spPr/>
        <p:txBody>
          <a:bodyPr/>
          <a:lstStyle/>
          <a:p>
            <a:fld id="{058DB212-BFA2-403F-85EF-DFD3FF6D973A}" type="slidenum">
              <a:rPr lang="en-ZA" smtClean="0"/>
              <a:pPr/>
              <a:t>‹#›</a:t>
            </a:fld>
            <a:endParaRPr lang="en-ZA" dirty="0"/>
          </a:p>
        </p:txBody>
      </p:sp>
      <p:sp>
        <p:nvSpPr>
          <p:cNvPr id="4" name="Title 3">
            <a:extLst>
              <a:ext uri="{FF2B5EF4-FFF2-40B4-BE49-F238E27FC236}">
                <a16:creationId xmlns:a16="http://schemas.microsoft.com/office/drawing/2014/main" id="{F11C6143-D2F5-479E-AF3E-2784F41E08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043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628650" y="742868"/>
            <a:ext cx="6777990" cy="566931"/>
          </a:xfrm>
        </p:spPr>
        <p:txBody>
          <a:bodyPr lIns="36000" tIns="0" rIns="0" bIns="0"/>
          <a:lstStyle/>
          <a:p>
            <a:r>
              <a:rPr lang="en-US"/>
              <a:t>Click to edit Master title style</a:t>
            </a:r>
            <a:endParaRPr lang="ru-RU" dirty="0"/>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673621" y="2982419"/>
            <a:ext cx="123444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049571" y="1924687"/>
            <a:ext cx="1852474"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1958464" y="2982419"/>
            <a:ext cx="1042416"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a:t>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668021" y="3605411"/>
            <a:ext cx="1227582"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1886005" y="3605411"/>
            <a:ext cx="1227582"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3716453" y="2982419"/>
            <a:ext cx="1585131"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a:t>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4131879" y="1924687"/>
            <a:ext cx="1216813"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3720937" y="3605411"/>
            <a:ext cx="1536192" cy="896112"/>
          </a:xfrm>
        </p:spPr>
        <p:txBody>
          <a:bodyPr anchor="ctr" anchorCtr="0">
            <a:noAutofit/>
          </a:bodyPr>
          <a:lstStyle>
            <a:lvl1pPr marL="0" indent="0" algn="ctr">
              <a:buNone/>
              <a:defRPr sz="1400"/>
            </a:lvl1pPr>
          </a:lstStyle>
          <a:p>
            <a:r>
              <a:rPr lang="en-US"/>
              <a:t>Click icon to add picture</a:t>
            </a:r>
            <a:endParaRPr lang="ru-RU" dirty="0"/>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5936372" y="2982419"/>
            <a:ext cx="1647784"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a:t>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6351798" y="1924687"/>
            <a:ext cx="1216813"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5940856" y="3605411"/>
            <a:ext cx="96012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dirty="0"/>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5916201" y="4704399"/>
            <a:ext cx="1667954"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a:t>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656036" y="5838788"/>
            <a:ext cx="6744817"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3716452" y="4704398"/>
            <a:ext cx="1536192"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lvl="0" indent="0" algn="l" defTabSz="914377" rtl="0" eaLnBrk="1" latinLnBrk="0" hangingPunct="1">
              <a:lnSpc>
                <a:spcPct val="100000"/>
              </a:lnSpc>
              <a:spcBef>
                <a:spcPts val="0"/>
              </a:spcBef>
              <a:buFont typeface="Arial" panose="020B0604020202020204" pitchFamily="34" charset="0"/>
              <a:buNone/>
            </a:pPr>
            <a:r>
              <a:rPr lang="en-US"/>
              <a:t>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628651" y="1951635"/>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3695749" y="1927715"/>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5916199" y="1931188"/>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378052330"/>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344043" y="457200"/>
            <a:ext cx="8455914"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4023360" y="1746127"/>
            <a:ext cx="1097280" cy="987552"/>
          </a:xfrm>
        </p:spPr>
        <p:txBody>
          <a:bodyPr anchor="ctr" anchorCtr="0">
            <a:noAutofit/>
          </a:bodyPr>
          <a:lstStyle>
            <a:lvl1pPr marL="0" indent="0" algn="ctr">
              <a:buNone/>
              <a:defRPr sz="1400">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344043" y="3252538"/>
            <a:ext cx="8455914"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344043" y="4628730"/>
            <a:ext cx="8455914"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139274559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344043" y="457200"/>
            <a:ext cx="8455914"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680927" y="4991383"/>
            <a:ext cx="1097280" cy="987552"/>
          </a:xfrm>
        </p:spPr>
        <p:txBody>
          <a:bodyPr anchor="ctr" anchorCtr="0">
            <a:noAutofit/>
          </a:bodyPr>
          <a:lstStyle>
            <a:lvl1pPr marL="0" indent="0" algn="ctr">
              <a:buNone/>
              <a:defRPr sz="1400"/>
            </a:lvl1pPr>
          </a:lstStyle>
          <a:p>
            <a:r>
              <a:rPr lang="en-US"/>
              <a:t>Click icon to add picture</a:t>
            </a:r>
            <a:endParaRPr lang="ru-RU" dirty="0"/>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344093" y="2028828"/>
            <a:ext cx="3545681"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189" indent="0">
              <a:buNone/>
              <a:defRPr sz="2800">
                <a:solidFill>
                  <a:schemeClr val="bg1"/>
                </a:solidFill>
              </a:defRPr>
            </a:lvl2pPr>
            <a:lvl3pPr marL="914377" indent="0">
              <a:buNone/>
              <a:defRPr sz="2800">
                <a:solidFill>
                  <a:schemeClr val="bg1"/>
                </a:solidFill>
              </a:defRPr>
            </a:lvl3pPr>
            <a:lvl4pPr marL="1371566" indent="0">
              <a:buNone/>
              <a:defRPr sz="2800">
                <a:solidFill>
                  <a:schemeClr val="bg1"/>
                </a:solidFill>
              </a:defRPr>
            </a:lvl4pPr>
            <a:lvl5pPr marL="1828754" indent="0">
              <a:buNone/>
              <a:defRPr sz="2800">
                <a:solidFill>
                  <a:schemeClr val="bg1"/>
                </a:solidFill>
              </a:defRPr>
            </a:lvl5pPr>
          </a:lstStyle>
          <a:p>
            <a:pPr lvl="0"/>
            <a:r>
              <a:rPr lang="en-US"/>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344091" y="2754601"/>
            <a:ext cx="35451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601511986"/>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616095" y="3521159"/>
            <a:ext cx="1981962" cy="1041316"/>
          </a:xfrm>
        </p:spPr>
        <p:txBody>
          <a:bodyPr lIns="36000" tIns="0" rIns="0" bIns="0" anchor="b">
            <a:normAutofit/>
          </a:bodyPr>
          <a:lstStyle>
            <a:lvl1pPr>
              <a:defRPr sz="3600"/>
            </a:lvl1pPr>
          </a:lstStyle>
          <a:p>
            <a:r>
              <a:rPr lang="en-US" dirty="0"/>
              <a:t>Click to Edit </a:t>
            </a:r>
            <a:r>
              <a:rPr lang="en-US" dirty="0" err="1"/>
              <a:t>TItle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616095" y="4669674"/>
            <a:ext cx="1981962" cy="1041316"/>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smtClean="0"/>
              <a:t>2/5/2024</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2903873" y="4669674"/>
            <a:ext cx="4706603" cy="1041316"/>
          </a:xfrm>
        </p:spPr>
        <p:txBody>
          <a:bodyPr lIns="36000" tIns="0" rIns="0" bIns="0">
            <a:normAutofit/>
          </a:bodyPr>
          <a:lstStyle>
            <a:lvl1pPr marL="0" indent="0">
              <a:buNone/>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344043" y="457200"/>
            <a:ext cx="8455914" cy="2971800"/>
          </a:xfrm>
        </p:spPr>
        <p:txBody>
          <a:bodyPr anchor="ctr" anchorCtr="0">
            <a:noAutofit/>
          </a:bodyPr>
          <a:lstStyle>
            <a:lvl1pPr marL="0" indent="0" algn="ctr">
              <a:buNone/>
              <a:defRPr/>
            </a:lvl1pPr>
          </a:lstStyle>
          <a:p>
            <a:r>
              <a:rPr lang="en-US"/>
              <a:t>Click icon to add picture</a:t>
            </a:r>
            <a:endParaRPr lang="ru-RU" dirty="0"/>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662381" y="838066"/>
            <a:ext cx="589788" cy="521208"/>
          </a:xfrm>
          <a:ln>
            <a:solidFill>
              <a:schemeClr val="accent5"/>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1624690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72001" y="457199"/>
            <a:ext cx="4227957" cy="5959476"/>
          </a:xfrm>
        </p:spPr>
        <p:txBody>
          <a:bodyPr anchor="ctr" anchorCtr="0">
            <a:noAutofit/>
          </a:bodyPr>
          <a:lstStyle>
            <a:lvl1pPr marL="0" indent="0" algn="ctr">
              <a:buNone/>
              <a:defRPr/>
            </a:lvl1pPr>
          </a:lstStyle>
          <a:p>
            <a:r>
              <a:rPr lang="en-US"/>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622595" y="1436915"/>
            <a:ext cx="3438159" cy="1001338"/>
          </a:xfrm>
        </p:spPr>
        <p:txBody>
          <a:bodyPr lIns="36000" tIns="0" rIns="0" bIns="0" anchor="b">
            <a:normAutofit/>
          </a:bodyPr>
          <a:lstStyle>
            <a:lvl1pPr>
              <a:defRPr sz="3600"/>
            </a:lvl1p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622595" y="2545450"/>
            <a:ext cx="3438159" cy="540000"/>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t>2/5/2024</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622597" y="3300065"/>
            <a:ext cx="3438159" cy="1745768"/>
          </a:xfrm>
        </p:spPr>
        <p:txBody>
          <a:bodyPr lIns="36000" tIns="0" rIns="0" bIns="0">
            <a:normAutofit/>
          </a:bodyPr>
          <a:lstStyle>
            <a:lvl1pPr marL="215995" indent="-215995">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663673" y="805589"/>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63006927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5044661" y="2264012"/>
            <a:ext cx="3438159" cy="540000"/>
          </a:xfrm>
        </p:spPr>
        <p:txBody>
          <a:bodyPr lIns="36000" tIns="0" rIns="0" bIns="0"/>
          <a:lstStyle/>
          <a:p>
            <a:r>
              <a:rPr lang="en-US" dirty="0"/>
              <a:t>Click to edit title style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7699049" y="5810400"/>
            <a:ext cx="810000" cy="234000"/>
          </a:xfrm>
        </p:spPr>
        <p:txBody>
          <a:bodyPr/>
          <a:lstStyle/>
          <a:p>
            <a:fld id="{23D0A551-48C9-48F6-BF4E-DE641842128B}" type="datetime1">
              <a:rPr lang="en-US" smtClean="0"/>
              <a:t>2/5/2024</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341141" y="457199"/>
            <a:ext cx="4227957" cy="5959476"/>
          </a:xfrm>
        </p:spPr>
        <p:txBody>
          <a:bodyPr anchor="ctr" anchorCtr="0">
            <a:noAutofit/>
          </a:bodyPr>
          <a:lstStyle>
            <a:lvl1pPr marL="0" indent="0" algn="ctr">
              <a:buNone/>
              <a:defRPr/>
            </a:lvl1pPr>
          </a:lstStyle>
          <a:p>
            <a:r>
              <a:rPr lang="en-US"/>
              <a:t>Click icon to add picture</a:t>
            </a:r>
            <a:endParaRPr lang="ru-RU" dirty="0"/>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p:nvPr>
        </p:nvSpPr>
        <p:spPr>
          <a:xfrm>
            <a:off x="5044661" y="2990573"/>
            <a:ext cx="3438159" cy="2467690"/>
          </a:xfrm>
        </p:spPr>
        <p:txBody>
          <a:bodyPr lIns="36000" tIns="0" rIns="0" bIns="0">
            <a:normAutofit/>
          </a:bodyPr>
          <a:lstStyle>
            <a:lvl1pPr marL="215995" indent="-215995">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16675221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CBFC2-2422-4194-B3E2-61D755043C5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3582633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628650" y="742868"/>
            <a:ext cx="6777990" cy="566931"/>
          </a:xfrm>
        </p:spPr>
        <p:txBody>
          <a:bodyPr lIns="36000" tIns="0" rIns="0" bIns="0"/>
          <a:lstStyle/>
          <a:p>
            <a:r>
              <a:rPr lang="en-US"/>
              <a:t>Click to edit Master title style</a:t>
            </a:r>
            <a:endParaRPr lang="ru-RU" dirty="0"/>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p:nvPr>
        </p:nvSpPr>
        <p:spPr>
          <a:xfrm>
            <a:off x="627460" y="2950868"/>
            <a:ext cx="36500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23D0A551-48C9-48F6-BF4E-DE641842128B}" type="datetime1">
              <a:rPr lang="en-US" smtClean="0"/>
              <a:t>2/5/2024</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p:nvPr>
        </p:nvSpPr>
        <p:spPr>
          <a:xfrm>
            <a:off x="627460" y="3322311"/>
            <a:ext cx="3650059" cy="540000"/>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p:nvPr>
        </p:nvSpPr>
        <p:spPr>
          <a:xfrm>
            <a:off x="4865061" y="2950868"/>
            <a:ext cx="36500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4865061" y="3318403"/>
            <a:ext cx="3650059" cy="540000"/>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627459" y="2284186"/>
            <a:ext cx="459486" cy="557784"/>
          </a:xfrm>
        </p:spPr>
        <p:txBody>
          <a:bodyPr anchor="ctr" anchorCtr="0">
            <a:noAutofit/>
          </a:bodyPr>
          <a:lstStyle>
            <a:lvl1pPr marL="0" indent="0" algn="ctr">
              <a:buNone/>
              <a:defRPr sz="900"/>
            </a:lvl1pPr>
          </a:lstStyle>
          <a:p>
            <a:r>
              <a:rPr lang="en-US"/>
              <a:t>Click icon to add picture</a:t>
            </a:r>
            <a:endParaRPr lang="ru-RU" dirty="0"/>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4865060" y="2284186"/>
            <a:ext cx="459486" cy="557784"/>
          </a:xfrm>
        </p:spPr>
        <p:txBody>
          <a:bodyPr anchor="ctr" anchorCtr="0">
            <a:noAutofit/>
          </a:bodyPr>
          <a:lstStyle>
            <a:lvl1pPr marL="0" indent="0" algn="ctr">
              <a:buNone/>
              <a:defRPr sz="900"/>
            </a:lvl1pPr>
          </a:lstStyle>
          <a:p>
            <a:r>
              <a:rPr lang="en-US"/>
              <a:t>Click icon to add picture</a:t>
            </a:r>
            <a:endParaRPr lang="ru-RU" dirty="0"/>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p:nvPr>
        </p:nvSpPr>
        <p:spPr>
          <a:xfrm>
            <a:off x="627460" y="4654845"/>
            <a:ext cx="36500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p:nvPr>
        </p:nvSpPr>
        <p:spPr>
          <a:xfrm>
            <a:off x="627460" y="5026287"/>
            <a:ext cx="3650059" cy="540000"/>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p:nvPr>
        </p:nvSpPr>
        <p:spPr>
          <a:xfrm>
            <a:off x="4865061" y="4654845"/>
            <a:ext cx="36500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p:nvPr>
        </p:nvSpPr>
        <p:spPr>
          <a:xfrm>
            <a:off x="4865061" y="5022379"/>
            <a:ext cx="3650059" cy="540000"/>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627459" y="3988163"/>
            <a:ext cx="459486" cy="557784"/>
          </a:xfrm>
        </p:spPr>
        <p:txBody>
          <a:bodyPr anchor="ctr" anchorCtr="0">
            <a:noAutofit/>
          </a:bodyPr>
          <a:lstStyle>
            <a:lvl1pPr marL="0" indent="0" algn="ctr">
              <a:buNone/>
              <a:defRPr sz="900"/>
            </a:lvl1pPr>
          </a:lstStyle>
          <a:p>
            <a:r>
              <a:rPr lang="en-US"/>
              <a:t>Click icon to add picture</a:t>
            </a:r>
            <a:endParaRPr lang="ru-RU" dirty="0"/>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4865060" y="3988163"/>
            <a:ext cx="459486" cy="557784"/>
          </a:xfrm>
        </p:spPr>
        <p:txBody>
          <a:bodyPr anchor="ctr" anchorCtr="0">
            <a:noAutofit/>
          </a:bodyPr>
          <a:lstStyle>
            <a:lvl1pPr marL="0" indent="0" algn="ctr">
              <a:buNone/>
              <a:defRPr sz="900"/>
            </a:lvl1pPr>
          </a:lstStyle>
          <a:p>
            <a:r>
              <a:rPr lang="en-US"/>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628650" y="1377833"/>
            <a:ext cx="6777990" cy="540000"/>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9151770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659360" y="2301657"/>
            <a:ext cx="394334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628650" y="742868"/>
            <a:ext cx="6777990" cy="566931"/>
          </a:xfrm>
        </p:spPr>
        <p:txBody>
          <a:bodyPr lIns="36000" tIns="0" rIns="0" bIns="0"/>
          <a:lstStyle/>
          <a:p>
            <a:r>
              <a:rPr lang="en-US"/>
              <a:t>Click to edit Master title style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smtClean="0"/>
              <a:t>2/5/2024</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4865061" y="3718884"/>
            <a:ext cx="15671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4865060" y="4086418"/>
            <a:ext cx="1337310" cy="1271016"/>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4865060" y="3069135"/>
            <a:ext cx="459486" cy="557784"/>
          </a:xfrm>
        </p:spPr>
        <p:txBody>
          <a:bodyPr anchor="ctr" anchorCtr="0">
            <a:noAutofit/>
          </a:bodyPr>
          <a:lstStyle>
            <a:lvl1pPr marL="0" indent="0" algn="ctr">
              <a:buNone/>
              <a:defRPr sz="900"/>
            </a:lvl1pPr>
          </a:lstStyle>
          <a:p>
            <a:r>
              <a:rPr lang="en-US"/>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628650" y="1377833"/>
            <a:ext cx="6777990" cy="540000"/>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795883" y="2461528"/>
            <a:ext cx="3416300" cy="2590800"/>
          </a:xfrm>
        </p:spPr>
        <p:txBody>
          <a:bodyPr anchor="ctr" anchorCtr="0">
            <a:normAutofit/>
          </a:bodyPr>
          <a:lstStyle>
            <a:lvl1pPr marL="0" indent="0" algn="ctr">
              <a:buNone/>
              <a:defRPr sz="18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823711" y="3718884"/>
            <a:ext cx="156715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6823710" y="4086418"/>
            <a:ext cx="1337310" cy="1271016"/>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823709" y="3069135"/>
            <a:ext cx="459486" cy="557784"/>
          </a:xfrm>
        </p:spPr>
        <p:txBody>
          <a:bodyPr anchor="ctr" anchorCtr="0">
            <a:noAutofit/>
          </a:bodyPr>
          <a:lstStyle>
            <a:lvl1pPr marL="0" indent="0" algn="ctr">
              <a:buNone/>
              <a:defRPr sz="900"/>
            </a:lvl1pPr>
          </a:lstStyle>
          <a:p>
            <a:r>
              <a:rPr lang="en-US"/>
              <a:t>Click icon to add picture</a:t>
            </a:r>
            <a:endParaRPr lang="ru-RU"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2948781239"/>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060ED93-996B-4FE8-B404-15FF143BD651}"/>
              </a:ext>
            </a:extLst>
          </p:cNvPr>
          <p:cNvSpPr>
            <a:spLocks noGrp="1"/>
          </p:cNvSpPr>
          <p:nvPr>
            <p:ph type="pic" sz="quarter" idx="13"/>
          </p:nvPr>
        </p:nvSpPr>
        <p:spPr>
          <a:xfrm>
            <a:off x="344043" y="2277980"/>
            <a:ext cx="8455914" cy="4122820"/>
          </a:xfrm>
        </p:spPr>
        <p:txBody>
          <a:bodyPr anchor="ctr" anchorCtr="0">
            <a:noAutofit/>
          </a:bodyPr>
          <a:lstStyle>
            <a:lvl1pPr marL="0" indent="0" algn="ctr">
              <a:buNone/>
              <a:defRPr/>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BDA9C29-DD8E-4518-B4D3-44806885A5F9}" type="datetime1">
              <a:rPr lang="en-US" smtClean="0"/>
              <a:t>2/5/2024</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r>
              <a:rPr lang="en-US" dirty="0"/>
              <a:t>ADD A FOOADDTER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ru-RU" smtClean="0"/>
              <a:pPr/>
              <a:t>‹#›</a:t>
            </a:fld>
            <a:endParaRPr lang="ru-RU" dirty="0"/>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1796232" y="742868"/>
            <a:ext cx="5551538" cy="566931"/>
          </a:xfrm>
        </p:spPr>
        <p:txBody>
          <a:bodyPr lIns="36000" tIns="0" rIns="0" bIns="0"/>
          <a:lstStyle>
            <a:lvl1pPr algn="ctr">
              <a:defRPr/>
            </a:lvl1pPr>
          </a:lstStyle>
          <a:p>
            <a:r>
              <a:rPr lang="en-US"/>
              <a:t>Click to edit Master title style</a:t>
            </a:r>
            <a:endParaRPr lang="ru-RU" dirty="0"/>
          </a:p>
        </p:txBody>
      </p:sp>
      <p:sp>
        <p:nvSpPr>
          <p:cNvPr id="13" name="Text Placeholder 2">
            <a:extLst>
              <a:ext uri="{FF2B5EF4-FFF2-40B4-BE49-F238E27FC236}">
                <a16:creationId xmlns:a16="http://schemas.microsoft.com/office/drawing/2014/main" id="{EB9F9651-8EC8-41D4-B448-10B5326D1D75}"/>
              </a:ext>
            </a:extLst>
          </p:cNvPr>
          <p:cNvSpPr>
            <a:spLocks noGrp="1"/>
          </p:cNvSpPr>
          <p:nvPr>
            <p:ph type="body" idx="24"/>
          </p:nvPr>
        </p:nvSpPr>
        <p:spPr>
          <a:xfrm>
            <a:off x="1796232" y="1377833"/>
            <a:ext cx="5551538" cy="540000"/>
          </a:xfrm>
        </p:spPr>
        <p:txBody>
          <a:bodyPr lIns="36000" tIns="0" rIns="0" bIns="0">
            <a:normAutofit/>
          </a:bodyPr>
          <a:lstStyle>
            <a:lvl1pPr marL="0" indent="0" algn="ctr">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1403769920"/>
      </p:ext>
    </p:extLst>
  </p:cSld>
  <p:clrMapOvr>
    <a:masterClrMapping/>
  </p:clrMapOvr>
  <p:extLst>
    <p:ext uri="{DCECCB84-F9BA-43D5-87BE-67443E8EF086}">
      <p15:sldGuideLst xmlns:p15="http://schemas.microsoft.com/office/powerpoint/2012/main">
        <p15:guide id="5" pos="2880">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5981424" y="2875541"/>
            <a:ext cx="2818638"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54000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344043" y="2852928"/>
            <a:ext cx="2818638"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3162681" y="2395731"/>
            <a:ext cx="2818638"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628566"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627461"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627461" y="4433660"/>
            <a:ext cx="2244209" cy="1358113"/>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6268674"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dirty="0"/>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6267569"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6267569" y="4433660"/>
            <a:ext cx="2244209" cy="1358113"/>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3447204"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dirty="0"/>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3446099"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3446099" y="4433660"/>
            <a:ext cx="2244209" cy="1358113"/>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4294135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7B50B3BF-9C89-4723-AE4C-8AC5E6572CE2}"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6" name="Rectangle 5">
            <a:extLst>
              <a:ext uri="{FF2B5EF4-FFF2-40B4-BE49-F238E27FC236}">
                <a16:creationId xmlns:a16="http://schemas.microsoft.com/office/drawing/2014/main" id="{933A2111-9E77-40EF-86DB-0DCF4279EE04}"/>
              </a:ext>
            </a:extLst>
          </p:cNvPr>
          <p:cNvSpPr/>
          <p:nvPr userDrawn="1"/>
        </p:nvSpPr>
        <p:spPr>
          <a:xfrm>
            <a:off x="332186" y="2238232"/>
            <a:ext cx="8811815"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54000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656036" y="2623021"/>
            <a:ext cx="224420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p:nvPr>
        </p:nvSpPr>
        <p:spPr>
          <a:xfrm>
            <a:off x="627461"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p:nvPr>
        </p:nvSpPr>
        <p:spPr>
          <a:xfrm>
            <a:off x="627461" y="4433660"/>
            <a:ext cx="3670175" cy="1358113"/>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4876238" y="2616713"/>
            <a:ext cx="224420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p:nvPr>
        </p:nvSpPr>
        <p:spPr>
          <a:xfrm>
            <a:off x="4876238" y="4048567"/>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p:nvPr>
        </p:nvSpPr>
        <p:spPr>
          <a:xfrm>
            <a:off x="4876239" y="4433660"/>
            <a:ext cx="3640303" cy="1376965"/>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1406811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fld id="{09DA4596-3085-4BB2-8F53-0564AA69708A}" type="datetime1">
              <a:rPr lang="en-US" smtClean="0"/>
              <a:t>2/5/2024</a:t>
            </a:fld>
            <a:endParaRPr lang="ru-RU" dirty="0"/>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21" name="Oval 20">
            <a:extLst>
              <a:ext uri="{FF2B5EF4-FFF2-40B4-BE49-F238E27FC236}">
                <a16:creationId xmlns:a16="http://schemas.microsoft.com/office/drawing/2014/main" id="{301015CF-499A-4BBE-9753-C58924478363}"/>
              </a:ext>
            </a:extLst>
          </p:cNvPr>
          <p:cNvSpPr/>
          <p:nvPr userDrawn="1"/>
        </p:nvSpPr>
        <p:spPr>
          <a:xfrm>
            <a:off x="1358090" y="2541781"/>
            <a:ext cx="1741932"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2" name="Oval 21">
            <a:extLst>
              <a:ext uri="{FF2B5EF4-FFF2-40B4-BE49-F238E27FC236}">
                <a16:creationId xmlns:a16="http://schemas.microsoft.com/office/drawing/2014/main" id="{A25F4982-38CF-44F1-8F23-63FB784DDB3F}"/>
              </a:ext>
            </a:extLst>
          </p:cNvPr>
          <p:cNvSpPr/>
          <p:nvPr userDrawn="1"/>
        </p:nvSpPr>
        <p:spPr>
          <a:xfrm>
            <a:off x="2998089" y="2200193"/>
            <a:ext cx="2256282"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3" name="Oval 22">
            <a:extLst>
              <a:ext uri="{FF2B5EF4-FFF2-40B4-BE49-F238E27FC236}">
                <a16:creationId xmlns:a16="http://schemas.microsoft.com/office/drawing/2014/main" id="{2E9E2742-0CF7-4498-9804-D4E1B556238F}"/>
              </a:ext>
            </a:extLst>
          </p:cNvPr>
          <p:cNvSpPr/>
          <p:nvPr userDrawn="1"/>
        </p:nvSpPr>
        <p:spPr>
          <a:xfrm>
            <a:off x="5152439" y="1978150"/>
            <a:ext cx="2633472"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1554973" y="3071195"/>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297556" y="5649340"/>
            <a:ext cx="1863000" cy="334918"/>
          </a:xfrm>
        </p:spPr>
        <p:txBody>
          <a:bodyPr lIns="36000" tIns="0" rIns="0" bIns="0" anchor="b">
            <a:normAutofit/>
          </a:bodyPr>
          <a:lstStyle>
            <a:lvl1pPr marL="0" indent="0" algn="ctr">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1624415" y="3909381"/>
            <a:ext cx="1197612" cy="430700"/>
          </a:xfrm>
        </p:spPr>
        <p:txBody>
          <a:bodyPr lIns="36000" tIns="0" rIns="0" bIns="0">
            <a:noAutofit/>
          </a:bodyPr>
          <a:lstStyle>
            <a:lvl1pPr marL="0" indent="0" algn="ctr">
              <a:buNone/>
              <a:defRPr sz="2800"/>
            </a:lvl1pPr>
            <a:lvl2pPr marL="457189" indent="0">
              <a:buNone/>
              <a:defRPr sz="2800"/>
            </a:lvl2pPr>
          </a:lstStyle>
          <a:p>
            <a:pPr lvl="0"/>
            <a:r>
              <a:rPr lang="en-US" dirty="0"/>
              <a:t>Billion</a:t>
            </a:r>
            <a:endParaRPr lang="ru-RU" dirty="0"/>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3271843" y="5674484"/>
            <a:ext cx="1863000" cy="334918"/>
          </a:xfrm>
        </p:spPr>
        <p:txBody>
          <a:bodyPr lIns="36000" tIns="0" rIns="0" bIns="0" anchor="b">
            <a:normAutofit/>
          </a:bodyPr>
          <a:lstStyle>
            <a:lvl1pPr marL="0" indent="0" algn="ctr">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5537675" y="5656692"/>
            <a:ext cx="1863000" cy="334918"/>
          </a:xfrm>
        </p:spPr>
        <p:txBody>
          <a:bodyPr lIns="36000" tIns="0" rIns="0" bIns="0" anchor="b">
            <a:normAutofit/>
          </a:bodyPr>
          <a:lstStyle>
            <a:lvl1pPr marL="0" indent="0" algn="ctr">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3452147" y="3068898"/>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5795091" y="3068898"/>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3527424" y="3917466"/>
            <a:ext cx="1197612" cy="430700"/>
          </a:xfrm>
        </p:spPr>
        <p:txBody>
          <a:bodyPr lIns="36000" tIns="0" rIns="0" bIns="0">
            <a:noAutofit/>
          </a:bodyPr>
          <a:lstStyle>
            <a:lvl1pPr marL="0" indent="0" algn="ctr">
              <a:buNone/>
              <a:defRPr sz="2800"/>
            </a:lvl1pPr>
            <a:lvl2pPr marL="457189" indent="0">
              <a:buNone/>
              <a:defRPr sz="2800"/>
            </a:lvl2pPr>
          </a:lstStyle>
          <a:p>
            <a:pPr lvl="0"/>
            <a:r>
              <a:rPr lang="en-US" dirty="0"/>
              <a:t>Billion</a:t>
            </a:r>
            <a:endParaRPr lang="ru-RU" dirty="0"/>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5870368" y="3917466"/>
            <a:ext cx="1197612" cy="430700"/>
          </a:xfrm>
        </p:spPr>
        <p:txBody>
          <a:bodyPr lIns="36000" tIns="0" rIns="0" bIns="0">
            <a:noAutofit/>
          </a:bodyPr>
          <a:lstStyle>
            <a:lvl1pPr marL="0" indent="0" algn="ctr">
              <a:buNone/>
              <a:defRPr sz="2800"/>
            </a:lvl1pPr>
            <a:lvl2pPr marL="457189" indent="0">
              <a:buNone/>
              <a:defRPr sz="2800"/>
            </a:lvl2pPr>
          </a:lstStyle>
          <a:p>
            <a:pPr lvl="0"/>
            <a:r>
              <a:rPr lang="en-US" dirty="0"/>
              <a:t>Billion</a:t>
            </a:r>
            <a:endParaRPr lang="ru-RU" dirty="0"/>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p:nvPr>
        </p:nvSpPr>
        <p:spPr>
          <a:xfrm>
            <a:off x="627461" y="1377833"/>
            <a:ext cx="7151765" cy="54000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2198250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itn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4572000" y="2875541"/>
            <a:ext cx="4239816"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909018"/>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4572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627459" y="3278541"/>
            <a:ext cx="3615400"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627459" y="3663631"/>
            <a:ext cx="3615400" cy="1618232"/>
          </a:xfrm>
        </p:spPr>
        <p:txBody>
          <a:bodyPr lIns="36000" tIns="0" rIns="0" bIns="0">
            <a:normAutofit/>
          </a:bodyPr>
          <a:lstStyle>
            <a:lvl1pPr marL="171446" indent="-171446">
              <a:spcBef>
                <a:spcPts val="600"/>
              </a:spcBef>
              <a:buClr>
                <a:schemeClr val="accent1">
                  <a:lumMod val="40000"/>
                  <a:lumOff val="60000"/>
                </a:schemeClr>
              </a:buClr>
              <a:buSzPct val="125000"/>
              <a:buFont typeface="Wingdings" panose="05000000000000000000" pitchFamily="2" charset="2"/>
              <a:buChar char="§"/>
              <a:defRPr sz="1400"/>
            </a:lvl1pPr>
            <a:lvl2pPr marL="628635" indent="-171446">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a:t>Edit Master text styles</a:t>
            </a:r>
          </a:p>
          <a:p>
            <a:pPr lvl="1"/>
            <a:r>
              <a:rPr lang="en-US"/>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871844" y="3278541"/>
            <a:ext cx="3615400"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871844" y="3663631"/>
            <a:ext cx="3615400" cy="1618232"/>
          </a:xfrm>
        </p:spPr>
        <p:txBody>
          <a:bodyPr lIns="36000" tIns="0" rIns="0" bIns="0">
            <a:normAutofit/>
          </a:bodyPr>
          <a:lstStyle>
            <a:lvl1pPr marL="171446" indent="-171446">
              <a:spcBef>
                <a:spcPts val="600"/>
              </a:spcBef>
              <a:buClr>
                <a:schemeClr val="bg2">
                  <a:lumMod val="40000"/>
                  <a:lumOff val="60000"/>
                </a:schemeClr>
              </a:buClr>
              <a:buSzPct val="125000"/>
              <a:buFont typeface="Wingdings" panose="05000000000000000000" pitchFamily="2" charset="2"/>
              <a:buChar char="§"/>
              <a:defRPr sz="1400"/>
            </a:lvl1pPr>
            <a:lvl2pPr marL="628635" indent="-171446">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a:t>Edit Master text styles</a:t>
            </a:r>
          </a:p>
          <a:p>
            <a:pPr lvl="1"/>
            <a:r>
              <a:rPr lang="en-US"/>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31381745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9144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7699049" y="5810623"/>
            <a:ext cx="810000" cy="234000"/>
          </a:xfrm>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2453413" y="2800279"/>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2</a:t>
            </a:r>
          </a:p>
          <a:p>
            <a:r>
              <a:rPr lang="en-US" dirty="0"/>
              <a:t>Logo</a:t>
            </a:r>
            <a:endParaRPr lang="ru-RU" dirty="0"/>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024627" y="2237506"/>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1</a:t>
            </a:r>
            <a:endParaRPr lang="en-US" dirty="0"/>
          </a:p>
          <a:p>
            <a:r>
              <a:rPr lang="en-US" dirty="0"/>
              <a:t>Logo</a:t>
            </a:r>
            <a:endParaRPr lang="ru-RU" dirty="0"/>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404514" y="4678392"/>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3</a:t>
            </a:r>
            <a:endParaRPr lang="en-US" dirty="0"/>
          </a:p>
          <a:p>
            <a:r>
              <a:rPr lang="en-US" dirty="0"/>
              <a:t>Logo</a:t>
            </a:r>
            <a:endParaRPr lang="ru-RU" dirty="0"/>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4977445" y="2856931"/>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4</a:t>
            </a:r>
            <a:endParaRPr lang="en-US" dirty="0"/>
          </a:p>
          <a:p>
            <a:r>
              <a:rPr lang="en-US" dirty="0"/>
              <a:t>Logo</a:t>
            </a:r>
            <a:r>
              <a:rPr lang="ru-RU" dirty="0"/>
              <a:t>я</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4843522" y="4783318"/>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5</a:t>
            </a:r>
            <a:endParaRPr lang="en-US" dirty="0"/>
          </a:p>
          <a:p>
            <a:r>
              <a:rPr lang="en-US" dirty="0"/>
              <a:t>Logo</a:t>
            </a:r>
            <a:endParaRPr lang="ru-RU" dirty="0"/>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6866413" y="4546154"/>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6</a:t>
            </a:r>
            <a:endParaRPr lang="en-US" dirty="0"/>
          </a:p>
          <a:p>
            <a:r>
              <a:rPr lang="en-US" dirty="0"/>
              <a:t>Logo</a:t>
            </a:r>
            <a:endParaRPr lang="ru-RU" dirty="0"/>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627461" y="3922337"/>
            <a:ext cx="2056209" cy="248888"/>
          </a:xfrm>
        </p:spPr>
        <p:txBody>
          <a:bodyPr>
            <a:noAutofit/>
          </a:bodyPr>
          <a:lstStyle>
            <a:lvl1pPr marL="0" indent="0">
              <a:buNone/>
              <a:defRPr sz="1200" b="1"/>
            </a:lvl1pPr>
            <a:lvl2pPr marL="457189" indent="0">
              <a:buNone/>
              <a:defRPr sz="1200" b="1"/>
            </a:lvl2pPr>
            <a:lvl3pPr>
              <a:defRPr sz="1200" b="1"/>
            </a:lvl3pPr>
            <a:lvl4pPr>
              <a:defRPr sz="1200" b="1"/>
            </a:lvl4pPr>
            <a:lvl5pPr>
              <a:defRPr sz="1200" b="1"/>
            </a:lvl5pPr>
          </a:lstStyle>
          <a:p>
            <a:pPr lvl="0"/>
            <a:r>
              <a:rPr lang="en-US" dirty="0"/>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707639" y="3858087"/>
            <a:ext cx="7749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2638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7098247" y="2259757"/>
            <a:ext cx="1097280" cy="987552"/>
          </a:xfrm>
          <a:solidFill>
            <a:schemeClr val="bg1">
              <a:alpha val="50000"/>
            </a:schemeClr>
          </a:solidFill>
        </p:spPr>
        <p:txBody>
          <a:bodyPr anchor="ctr" anchorCtr="0">
            <a:noAutofit/>
          </a:bodyPr>
          <a:lstStyle>
            <a:lvl1pPr marL="0" indent="0" algn="ctr">
              <a:buNone/>
              <a:defRPr sz="1400"/>
            </a:lvl1pPr>
          </a:lstStyle>
          <a:p>
            <a:r>
              <a:rPr lang="en-US"/>
              <a:t>Click icon to add picture</a:t>
            </a:r>
            <a:endParaRPr lang="ru-RU" dirty="0"/>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6451274" y="3922337"/>
            <a:ext cx="2056209" cy="248888"/>
          </a:xfrm>
        </p:spPr>
        <p:txBody>
          <a:bodyPr>
            <a:noAutofit/>
          </a:bodyPr>
          <a:lstStyle>
            <a:lvl1pPr marL="0" indent="0" algn="r">
              <a:buNone/>
              <a:defRPr sz="1200" b="1"/>
            </a:lvl1pPr>
            <a:lvl2pPr marL="457189" indent="0">
              <a:buNone/>
              <a:defRPr sz="1200" b="1"/>
            </a:lvl2pPr>
            <a:lvl3pPr>
              <a:defRPr sz="1200" b="1"/>
            </a:lvl3pPr>
            <a:lvl4pPr>
              <a:defRPr sz="1200" b="1"/>
            </a:lvl4pPr>
            <a:lvl5pPr>
              <a:defRPr sz="1200" b="1"/>
            </a:lvl5pPr>
          </a:lstStyle>
          <a:p>
            <a:pPr lvl="0"/>
            <a:r>
              <a:rPr lang="en-US" dirty="0"/>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3539135" y="5880592"/>
            <a:ext cx="2056209" cy="248888"/>
          </a:xfrm>
        </p:spPr>
        <p:txBody>
          <a:bodyPr>
            <a:noAutofit/>
          </a:bodyPr>
          <a:lstStyle>
            <a:lvl1pPr marL="0" indent="0" algn="ctr">
              <a:buNone/>
              <a:defRPr sz="1200" b="1"/>
            </a:lvl1pPr>
            <a:lvl2pPr marL="457189" indent="0">
              <a:buNone/>
              <a:defRPr sz="1200" b="1"/>
            </a:lvl2pPr>
            <a:lvl3pPr>
              <a:defRPr sz="1200" b="1"/>
            </a:lvl3pPr>
            <a:lvl4pPr>
              <a:defRPr sz="1200" b="1"/>
            </a:lvl4pPr>
            <a:lvl5pPr>
              <a:defRPr sz="1200" b="1"/>
            </a:lvl5pPr>
          </a:lstStyle>
          <a:p>
            <a:pPr lvl="0"/>
            <a:r>
              <a:rPr lang="en-US" dirty="0"/>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3548659" y="1640745"/>
            <a:ext cx="2056209" cy="248888"/>
          </a:xfrm>
        </p:spPr>
        <p:txBody>
          <a:bodyPr>
            <a:noAutofit/>
          </a:bodyPr>
          <a:lstStyle>
            <a:lvl1pPr marL="0" indent="0" algn="ctr">
              <a:buNone/>
              <a:defRPr sz="1200" b="1"/>
            </a:lvl1pPr>
            <a:lvl2pPr marL="457189" indent="0">
              <a:buNone/>
              <a:defRPr sz="1200" b="1"/>
            </a:lvl2pPr>
            <a:lvl3pPr>
              <a:defRPr sz="1200" b="1"/>
            </a:lvl3pPr>
            <a:lvl4pPr>
              <a:defRPr sz="1200" b="1"/>
            </a:lvl4pPr>
            <a:lvl5pPr>
              <a:defRPr sz="1200" b="1"/>
            </a:lvl5pPr>
          </a:lstStyle>
          <a:p>
            <a:pPr lvl="0"/>
            <a:r>
              <a:rPr lang="en-US" dirty="0"/>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Tree>
    <p:extLst>
      <p:ext uri="{BB962C8B-B14F-4D97-AF65-F5344CB8AC3E}">
        <p14:creationId xmlns:p14="http://schemas.microsoft.com/office/powerpoint/2010/main" val="292588215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5981319" y="1805693"/>
            <a:ext cx="2818638"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344043" y="2582933"/>
            <a:ext cx="2818638"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3162681" y="2171453"/>
            <a:ext cx="2818638"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627461" y="2954554"/>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627461" y="3339647"/>
            <a:ext cx="2244209" cy="334919"/>
          </a:xfrm>
        </p:spPr>
        <p:txBody>
          <a:bodyPr lIns="36000" tIns="0" rIns="0" bIns="0">
            <a:normAutofit/>
          </a:bodyPr>
          <a:lstStyle>
            <a:lvl1pPr marL="0" indent="0">
              <a:buNone/>
              <a:defRPr sz="1400">
                <a:solidFill>
                  <a:schemeClr val="tx2"/>
                </a:solidFill>
              </a:defRPr>
            </a:lvl1pPr>
            <a:lvl2pPr marL="457189" indent="0">
              <a:buNone/>
              <a:defRPr sz="1400">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6267569" y="2078801"/>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6267569" y="2463894"/>
            <a:ext cx="2244209" cy="334919"/>
          </a:xfrm>
        </p:spPr>
        <p:txBody>
          <a:bodyPr lIns="36000" tIns="0" rIns="0" bIns="0">
            <a:normAutofit/>
          </a:bodyPr>
          <a:lstStyle>
            <a:lvl1pPr marL="0" indent="0">
              <a:buNone/>
              <a:defRPr sz="1400">
                <a:solidFill>
                  <a:schemeClr val="tx2"/>
                </a:solidFill>
              </a:defRPr>
            </a:lvl1pPr>
            <a:lvl2pPr marL="457189" indent="0">
              <a:buNone/>
              <a:defRPr sz="1400">
                <a:solidFill>
                  <a:schemeClr val="tx2"/>
                </a:solidFill>
              </a:defRPr>
            </a:lvl2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3446099" y="2512808"/>
            <a:ext cx="224420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3446099" y="2897901"/>
            <a:ext cx="2244209" cy="334919"/>
          </a:xfrm>
        </p:spPr>
        <p:txBody>
          <a:bodyPr lIns="36000" tIns="0" rIns="0" bIns="0">
            <a:normAutofit/>
          </a:bodyPr>
          <a:lstStyle>
            <a:lvl1pPr marL="0" indent="0">
              <a:buNone/>
              <a:defRPr sz="1400">
                <a:solidFill>
                  <a:schemeClr val="tx2"/>
                </a:solidFill>
              </a:defRPr>
            </a:lvl1pPr>
            <a:lvl2pPr marL="457189" indent="0">
              <a:buNone/>
              <a:defRPr sz="1400">
                <a:solidFill>
                  <a:schemeClr val="tx2"/>
                </a:solidFill>
              </a:defRPr>
            </a:lvl2pPr>
          </a:lstStyle>
          <a:p>
            <a:pPr lvl="0"/>
            <a:r>
              <a:rPr lang="en-US"/>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p:nvPr>
        </p:nvSpPr>
        <p:spPr>
          <a:xfrm>
            <a:off x="627461" y="3750523"/>
            <a:ext cx="2244209" cy="2175910"/>
          </a:xfrm>
        </p:spPr>
        <p:txBody>
          <a:bodyPr lIns="36000" tIns="0" rIns="0" bIns="0">
            <a:noAutofit/>
          </a:bodyPr>
          <a:lstStyle>
            <a:lvl1pPr marL="179996" indent="-179996">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27" indent="-285744">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27" indent="-285744">
              <a:defRPr lang="en-US" sz="1400" kern="1200" dirty="0">
                <a:solidFill>
                  <a:schemeClr val="tx1"/>
                </a:solidFill>
                <a:latin typeface="+mn-lt"/>
                <a:ea typeface="+mn-ea"/>
                <a:cs typeface="+mn-cs"/>
              </a:defRPr>
            </a:lvl3pPr>
          </a:lstStyle>
          <a:p>
            <a:pPr lvl="0"/>
            <a:r>
              <a:rPr lang="en-US"/>
              <a:t>Edit Master text styles</a:t>
            </a:r>
          </a:p>
          <a:p>
            <a:pPr lvl="1"/>
            <a:r>
              <a:rPr lang="en-US"/>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p:nvPr>
        </p:nvSpPr>
        <p:spPr>
          <a:xfrm>
            <a:off x="6267569" y="2874770"/>
            <a:ext cx="2244209" cy="2175910"/>
          </a:xfrm>
        </p:spPr>
        <p:txBody>
          <a:bodyPr lIns="36000" tIns="0" rIns="0" bIns="0">
            <a:noAutofit/>
          </a:bodyPr>
          <a:lstStyle>
            <a:lvl1pPr marL="179996" indent="-179996">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79996" indent="-179996">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78" indent="-228594">
              <a:buClr>
                <a:schemeClr val="bg2">
                  <a:lumMod val="40000"/>
                  <a:lumOff val="60000"/>
                </a:schemeClr>
              </a:buClr>
              <a:buSzPct val="100000"/>
              <a:buFont typeface="Wingdings" panose="05000000000000000000" pitchFamily="2" charset="2"/>
              <a:buChar char="§"/>
              <a:defRPr sz="1400"/>
            </a:lvl3pPr>
          </a:lstStyle>
          <a:p>
            <a:pPr lvl="0"/>
            <a:r>
              <a:rPr lang="en-US"/>
              <a:t>Edit Master text styles</a:t>
            </a:r>
          </a:p>
          <a:p>
            <a:pPr lvl="1"/>
            <a:r>
              <a:rPr lang="en-US"/>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p:nvPr>
        </p:nvSpPr>
        <p:spPr>
          <a:xfrm>
            <a:off x="3446099" y="3308777"/>
            <a:ext cx="2244209" cy="2175910"/>
          </a:xfrm>
        </p:spPr>
        <p:txBody>
          <a:bodyPr lIns="36000" tIns="0" rIns="0" bIns="0">
            <a:noAutofit/>
          </a:bodyPr>
          <a:lstStyle>
            <a:lvl1pPr marL="179996" indent="-179996">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17" indent="-179384">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a:t>Edit Master text styles</a:t>
            </a:r>
          </a:p>
          <a:p>
            <a:pPr lvl="1"/>
            <a:r>
              <a:rPr lang="en-US"/>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p:nvPr>
        </p:nvSpPr>
        <p:spPr>
          <a:xfrm>
            <a:off x="627461" y="1377833"/>
            <a:ext cx="7151765" cy="489694"/>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395034068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693014"/>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627459" y="2323804"/>
            <a:ext cx="3615400"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871844" y="2323804"/>
            <a:ext cx="3615400"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627460" y="2811998"/>
            <a:ext cx="3615928" cy="2660650"/>
          </a:xfrm>
        </p:spPr>
        <p:txBody>
          <a:bodyPr lIns="36000" tIns="0" rIns="0" bIns="0">
            <a:normAutofit/>
          </a:bodyPr>
          <a:lstStyle>
            <a:lvl1pPr marL="0" indent="0" algn="l">
              <a:buNone/>
              <a:defRPr sz="2000"/>
            </a:lvl1pPr>
            <a:lvl2pPr marL="457189" indent="0" algn="l">
              <a:buNone/>
              <a:defRPr sz="1800"/>
            </a:lvl2pPr>
          </a:lstStyle>
          <a:p>
            <a:pPr lvl="0"/>
            <a:r>
              <a:rPr lang="en-US"/>
              <a:t>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4871316" y="2811998"/>
            <a:ext cx="3615928" cy="2660650"/>
          </a:xfrm>
        </p:spPr>
        <p:txBody>
          <a:bodyPr lIns="36000" tIns="0" rIns="0" bIns="0">
            <a:normAutofit/>
          </a:bodyPr>
          <a:lstStyle>
            <a:lvl1pPr marL="0" indent="0" algn="l">
              <a:buNone/>
              <a:defRPr sz="2000"/>
            </a:lvl1pPr>
            <a:lvl2pPr marL="457189" indent="0" algn="l">
              <a:buNone/>
              <a:defRPr sz="1800"/>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407531119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7CBFC2-2422-4194-B3E2-61D755043C58}" type="datetimeFigureOut">
              <a:rPr lang="en-CA" smtClean="0"/>
              <a:t>2024-02-05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852036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9144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61888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627461"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627461"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627461"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627461"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9144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1" name="Oval 10">
            <a:extLst>
              <a:ext uri="{FF2B5EF4-FFF2-40B4-BE49-F238E27FC236}">
                <a16:creationId xmlns:a16="http://schemas.microsoft.com/office/drawing/2014/main" id="{02CECCEB-7C61-48C7-8F81-9ECE7ABA9E67}"/>
              </a:ext>
            </a:extLst>
          </p:cNvPr>
          <p:cNvSpPr/>
          <p:nvPr userDrawn="1"/>
        </p:nvSpPr>
        <p:spPr>
          <a:xfrm>
            <a:off x="639496"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7191081"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p:nvPr>
        </p:nvSpPr>
        <p:spPr>
          <a:xfrm>
            <a:off x="7191081"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7191081"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7191081"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2268365"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2268365"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2268365"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2268365"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3909270"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3909270"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3909270"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3909270"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5550176" y="3891527"/>
            <a:ext cx="1296162"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p:nvPr>
        </p:nvSpPr>
        <p:spPr>
          <a:xfrm>
            <a:off x="5550176" y="4276620"/>
            <a:ext cx="1296162"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189" indent="0">
              <a:buClr>
                <a:schemeClr val="tx2"/>
              </a:buClr>
              <a:buSzPct val="125000"/>
              <a:buFont typeface="Wingdings" panose="05000000000000000000" pitchFamily="2" charset="2"/>
              <a:buNone/>
              <a:defRPr sz="1200"/>
            </a:lvl2pPr>
          </a:lstStyle>
          <a:p>
            <a:pPr lvl="0"/>
            <a:r>
              <a:rPr lang="en-US"/>
              <a:t>Edit Master text styles</a:t>
            </a:r>
          </a:p>
          <a:p>
            <a:pPr lvl="1"/>
            <a:r>
              <a:rPr lang="en-US"/>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5550176" y="2507927"/>
            <a:ext cx="1296162"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5550176" y="3136120"/>
            <a:ext cx="1296162" cy="228986"/>
          </a:xfrm>
        </p:spPr>
        <p:txBody>
          <a:bodyPr lIns="36000" tIns="0" rIns="0" bIns="0" anchor="t" anchorCtr="0">
            <a:normAutofit/>
          </a:bodyPr>
          <a:lstStyle>
            <a:lvl1pPr marL="0" indent="0">
              <a:buNone/>
              <a:defRPr sz="1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2279931"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42" name="Oval 41">
            <a:extLst>
              <a:ext uri="{FF2B5EF4-FFF2-40B4-BE49-F238E27FC236}">
                <a16:creationId xmlns:a16="http://schemas.microsoft.com/office/drawing/2014/main" id="{371AA6E8-880E-404C-8BCA-7949D28E7AF8}"/>
              </a:ext>
            </a:extLst>
          </p:cNvPr>
          <p:cNvSpPr/>
          <p:nvPr userDrawn="1"/>
        </p:nvSpPr>
        <p:spPr>
          <a:xfrm>
            <a:off x="3920366"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43" name="Oval 42">
            <a:extLst>
              <a:ext uri="{FF2B5EF4-FFF2-40B4-BE49-F238E27FC236}">
                <a16:creationId xmlns:a16="http://schemas.microsoft.com/office/drawing/2014/main" id="{D7D3B90E-8FC3-4B84-A2BB-8862D5EC070B}"/>
              </a:ext>
            </a:extLst>
          </p:cNvPr>
          <p:cNvSpPr/>
          <p:nvPr userDrawn="1"/>
        </p:nvSpPr>
        <p:spPr>
          <a:xfrm>
            <a:off x="5560802"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44" name="Oval 43">
            <a:extLst>
              <a:ext uri="{FF2B5EF4-FFF2-40B4-BE49-F238E27FC236}">
                <a16:creationId xmlns:a16="http://schemas.microsoft.com/office/drawing/2014/main" id="{43E9DB54-6797-4300-B6CA-0A9CF186B458}"/>
              </a:ext>
            </a:extLst>
          </p:cNvPr>
          <p:cNvSpPr/>
          <p:nvPr userDrawn="1"/>
        </p:nvSpPr>
        <p:spPr>
          <a:xfrm>
            <a:off x="7201237" y="3559701"/>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190534786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627462" y="740998"/>
            <a:ext cx="2069329" cy="568800"/>
          </a:xfrm>
        </p:spPr>
        <p:txBody>
          <a:bodyPr lIns="36000" tIns="0" rIns="0" bIns="0">
            <a:noAutofit/>
          </a:bodyPr>
          <a:lstStyle/>
          <a:p>
            <a:r>
              <a:rPr lang="en-US" dirty="0"/>
              <a:t>Title Here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2070621" cy="1630062"/>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2987280" y="740998"/>
            <a:ext cx="4619687" cy="4650632"/>
          </a:xfrm>
        </p:spPr>
        <p:txBody>
          <a:bodyPr anchor="ctr" anchorCtr="0">
            <a:noAutofit/>
          </a:bodyPr>
          <a:lstStyle>
            <a:lvl1pPr marL="0" indent="0" algn="ctr">
              <a:buNone/>
              <a:defRPr sz="1800"/>
            </a:lvl1pPr>
          </a:lstStyle>
          <a:p>
            <a:r>
              <a:rPr lang="en-US"/>
              <a:t>Click icon to add table</a:t>
            </a:r>
            <a:endParaRPr lang="ru-RU" dirty="0"/>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343498925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9144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3543300" y="1613512"/>
            <a:ext cx="2057400" cy="2743200"/>
          </a:xfrm>
        </p:spPr>
        <p:txBody>
          <a:bodyPr anchor="ctr" anchorCtr="0">
            <a:noAutofit/>
          </a:bodyPr>
          <a:lstStyle>
            <a:lvl1pPr marL="0" indent="0" algn="ctr">
              <a:buNone/>
              <a:defRPr sz="1800"/>
            </a:lvl1pPr>
          </a:lstStyle>
          <a:p>
            <a:r>
              <a:rPr lang="en-US"/>
              <a:t>Click icon to add picture</a:t>
            </a:r>
            <a:endParaRPr lang="ru-RU" dirty="0"/>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485900" y="1613512"/>
            <a:ext cx="2057400" cy="2743200"/>
          </a:xfrm>
        </p:spPr>
        <p:txBody>
          <a:bodyPr anchor="ctr" anchorCtr="0">
            <a:noAutofit/>
          </a:bodyPr>
          <a:lstStyle>
            <a:lvl1pPr marL="0" indent="0" algn="ctr">
              <a:buNone/>
              <a:defRPr sz="1800"/>
            </a:lvl1pPr>
          </a:lstStyle>
          <a:p>
            <a:r>
              <a:rPr lang="en-US"/>
              <a:t>Click icon to add picture</a:t>
            </a:r>
            <a:endParaRPr lang="ru-RU" dirty="0"/>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5599674" y="1613512"/>
            <a:ext cx="2057400" cy="2743200"/>
          </a:xfrm>
        </p:spPr>
        <p:txBody>
          <a:bodyPr anchor="ctr" anchorCtr="0">
            <a:noAutofit/>
          </a:bodyPr>
          <a:lstStyle>
            <a:lvl1pPr marL="0" indent="0" algn="ctr">
              <a:buNone/>
              <a:defRPr sz="1800"/>
            </a:lvl1pPr>
          </a:lstStyle>
          <a:p>
            <a:r>
              <a:rPr lang="en-US"/>
              <a:t>Click icon to add picture</a:t>
            </a: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1799100" y="4492967"/>
            <a:ext cx="1431000" cy="334918"/>
          </a:xfrm>
        </p:spPr>
        <p:txBody>
          <a:bodyPr lIns="36000" tIns="0" rIns="0" bIns="0" anchor="b">
            <a:normAutofit/>
          </a:bodyPr>
          <a:lstStyle>
            <a:lvl1pPr marL="0" indent="0" algn="ctr">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1799100" y="4878061"/>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189"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1799100" y="5138591"/>
            <a:ext cx="1431000" cy="693882"/>
          </a:xfrm>
        </p:spPr>
        <p:txBody>
          <a:bodyPr lIns="36000" tIns="0" rIns="0" bIns="0" anchor="t" anchorCtr="0">
            <a:normAutofit/>
          </a:bodyPr>
          <a:lstStyle>
            <a:lvl1pPr marL="0" indent="0" algn="ctr">
              <a:buNone/>
              <a:defRPr sz="1200" b="0">
                <a:solidFill>
                  <a:schemeClr val="tx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856500" y="4492967"/>
            <a:ext cx="1431000" cy="334918"/>
          </a:xfrm>
        </p:spPr>
        <p:txBody>
          <a:bodyPr lIns="36000" tIns="0" rIns="0" bIns="0" anchor="b">
            <a:normAutofit/>
          </a:bodyPr>
          <a:lstStyle>
            <a:lvl1pPr marL="0" indent="0" algn="ctr">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3856500" y="4878061"/>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189"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856500" y="5138591"/>
            <a:ext cx="1431000" cy="693882"/>
          </a:xfrm>
        </p:spPr>
        <p:txBody>
          <a:bodyPr lIns="36000" tIns="0" rIns="0" bIns="0" anchor="t" anchorCtr="0">
            <a:normAutofit/>
          </a:bodyPr>
          <a:lstStyle>
            <a:lvl1pPr marL="0" indent="0" algn="ctr">
              <a:buNone/>
              <a:defRPr sz="1200" b="0">
                <a:solidFill>
                  <a:schemeClr val="tx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925434" y="4492967"/>
            <a:ext cx="1431000" cy="334918"/>
          </a:xfrm>
        </p:spPr>
        <p:txBody>
          <a:bodyPr lIns="36000" tIns="0" rIns="0" bIns="0" anchor="b">
            <a:normAutofit/>
          </a:bodyPr>
          <a:lstStyle>
            <a:lvl1pPr marL="0" indent="0" algn="ctr">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5925434" y="4878061"/>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189" indent="0" algn="ctr">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925434" y="5138591"/>
            <a:ext cx="1431000" cy="693882"/>
          </a:xfrm>
        </p:spPr>
        <p:txBody>
          <a:bodyPr lIns="36000" tIns="0" rIns="0" bIns="0" anchor="t" anchorCtr="0">
            <a:normAutofit/>
          </a:bodyPr>
          <a:lstStyle>
            <a:lvl1pPr marL="0" indent="0" algn="ctr">
              <a:buNone/>
              <a:defRPr sz="1200" b="0">
                <a:solidFill>
                  <a:schemeClr val="tx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178064419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7151765" cy="618880"/>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481600" y="2564315"/>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1481600" y="2949409"/>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627461" y="2647025"/>
            <a:ext cx="72009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dirty="0"/>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481600" y="4130482"/>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p:nvPr>
        </p:nvSpPr>
        <p:spPr>
          <a:xfrm>
            <a:off x="1481600" y="4515576"/>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627461" y="4213192"/>
            <a:ext cx="72009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4149085" y="2564315"/>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4149085" y="2949409"/>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3294946" y="2647025"/>
            <a:ext cx="72009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dirty="0"/>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4149085" y="4130482"/>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p:nvPr>
        </p:nvSpPr>
        <p:spPr>
          <a:xfrm>
            <a:off x="4149085" y="4515576"/>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3294946" y="4213192"/>
            <a:ext cx="72009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dirty="0"/>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6816571" y="2564315"/>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p:nvPr>
        </p:nvSpPr>
        <p:spPr>
          <a:xfrm>
            <a:off x="6816571" y="2949409"/>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5962431" y="2647025"/>
            <a:ext cx="72009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dirty="0"/>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6816571" y="4130482"/>
            <a:ext cx="1703761" cy="334918"/>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p:nvPr>
        </p:nvSpPr>
        <p:spPr>
          <a:xfrm>
            <a:off x="6816571" y="4515576"/>
            <a:ext cx="170376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5962431" y="4213192"/>
            <a:ext cx="72009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68460976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4723890" cy="568800"/>
          </a:xfrm>
        </p:spPr>
        <p:txBody>
          <a:bodyPr lIns="36000" tIns="0" rIns="0" bIns="0">
            <a:noAutofit/>
          </a:body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627461" y="1377833"/>
            <a:ext cx="1873071" cy="1630062"/>
          </a:xfrm>
        </p:spPr>
        <p:txBody>
          <a:bodyPr lIns="36000" tIns="0" rIns="0" bIns="0">
            <a:normAutofit/>
          </a:bodyPr>
          <a:lstStyle>
            <a:lvl1pPr marL="0" indent="0" algn="l">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2553289" y="1377835"/>
            <a:ext cx="2798063" cy="3782007"/>
          </a:xfrm>
        </p:spPr>
        <p:txBody>
          <a:bodyPr anchor="ctr" anchorCtr="0">
            <a:noAutofit/>
          </a:bodyPr>
          <a:lstStyle>
            <a:lvl1pPr marL="0" indent="0" algn="ctr">
              <a:buNone/>
              <a:defRPr sz="1800"/>
            </a:lvl1pPr>
          </a:lstStyle>
          <a:p>
            <a:r>
              <a:rPr lang="en-US"/>
              <a:t>Click icon to add chart</a:t>
            </a:r>
            <a:endParaRPr lang="ru-RU" dirty="0"/>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5414655" y="1527734"/>
            <a:ext cx="246888"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7248734" y="1527734"/>
            <a:ext cx="246888"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5414655" y="2784622"/>
            <a:ext cx="246888"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7248734" y="2784622"/>
            <a:ext cx="246888"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5414655" y="4041509"/>
            <a:ext cx="246888"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7248734" y="4041509"/>
            <a:ext cx="246888"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5422949" y="1868634"/>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5422949" y="2253728"/>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5422949" y="3132839"/>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5422949" y="351793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5422949" y="4382409"/>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5422949" y="476750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7248734" y="1868634"/>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7248734" y="2253728"/>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7248734" y="3132839"/>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7248734" y="351793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7248734" y="4382409"/>
            <a:ext cx="1485000" cy="334918"/>
          </a:xfrm>
        </p:spPr>
        <p:txBody>
          <a:bodyPr lIns="36000" tIns="0" rIns="0" bIns="0" anchor="b">
            <a:normAutofit/>
          </a:bodyPr>
          <a:lstStyle>
            <a:lvl1pPr marL="0" indent="0" algn="l">
              <a:buNone/>
              <a:defRPr sz="2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7248734" y="476750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730975860"/>
      </p:ext>
    </p:extLst>
  </p:cSld>
  <p:clrMapOvr>
    <a:masterClrMapping/>
  </p:clrMapOvr>
  <p:extLst>
    <p:ext uri="{DCECCB84-F9BA-43D5-87BE-67443E8EF086}">
      <p15:sldGuideLst xmlns:p15="http://schemas.microsoft.com/office/powerpoint/2012/main">
        <p15:guide id="1" orient="horz" pos="2387">
          <p15:clr>
            <a:srgbClr val="FBAE40"/>
          </p15:clr>
        </p15:guide>
        <p15:guide id="2" pos="209">
          <p15:clr>
            <a:srgbClr val="FBAE40"/>
          </p15:clr>
        </p15:guide>
        <p15:guide id="3" pos="5347">
          <p15:clr>
            <a:srgbClr val="FBAE40"/>
          </p15:clr>
        </p15:guide>
        <p15:guide id="4" pos="5551">
          <p15:clr>
            <a:srgbClr val="FBAE40"/>
          </p15:clr>
        </p15:guide>
        <p15:guide id="5" orient="horz" pos="2115">
          <p15:clr>
            <a:srgbClr val="FBAE40"/>
          </p15:clr>
        </p15:guide>
        <p15:guide id="6" orient="horz" pos="4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72001" y="457199"/>
            <a:ext cx="4227957" cy="5959476"/>
          </a:xfrm>
        </p:spPr>
        <p:txBody>
          <a:bodyPr anchor="ctr" anchorCtr="0">
            <a:noAutofit/>
          </a:bodyPr>
          <a:lstStyle>
            <a:lvl1pPr marL="0" indent="0" algn="ctr">
              <a:buNone/>
              <a:defRPr/>
            </a:lvl1pPr>
          </a:lstStyle>
          <a:p>
            <a:r>
              <a:rPr lang="en-US"/>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622595" y="1331139"/>
            <a:ext cx="3438159" cy="1107114"/>
          </a:xfrm>
        </p:spPr>
        <p:txBody>
          <a:bodyPr lIns="36000" tIns="0" rIns="0" bIns="0" anchor="b">
            <a:normAutofit/>
          </a:bodyPr>
          <a:lstStyle>
            <a:lvl1pPr>
              <a:defRPr sz="3600"/>
            </a:lvl1p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622595" y="2545450"/>
            <a:ext cx="3438159" cy="540000"/>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t>2/5/2024</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622597" y="3300065"/>
            <a:ext cx="3438159" cy="1745768"/>
          </a:xfrm>
        </p:spPr>
        <p:txBody>
          <a:bodyPr lIns="36000" tIns="0" rIns="0" bIns="0">
            <a:noAutofit/>
          </a:bodyPr>
          <a:lstStyle>
            <a:lvl1pPr marL="215995" indent="-215995">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4219122157"/>
      </p:ext>
    </p:extLst>
  </p:cSld>
  <p:clrMapOvr>
    <a:masterClrMapping/>
  </p:clrMapOvr>
  <p:extLst>
    <p:ext uri="{DCECCB84-F9BA-43D5-87BE-67443E8EF086}">
      <p15:sldGuideLst xmlns:p15="http://schemas.microsoft.com/office/powerpoint/2012/main">
        <p15:guide id="5"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344043" y="457200"/>
            <a:ext cx="8455914" cy="5943600"/>
          </a:xfrm>
          <a:noFill/>
        </p:spPr>
        <p:txBody>
          <a:bodyPr anchor="ctr" anchorCtr="0">
            <a:noAutofit/>
          </a:bodyPr>
          <a:lstStyle>
            <a:lvl1pPr marL="0" indent="0" algn="ctr">
              <a:buNone/>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4023360" y="1746127"/>
            <a:ext cx="1097280" cy="987552"/>
          </a:xfrm>
        </p:spPr>
        <p:txBody>
          <a:bodyPr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344043" y="3252538"/>
            <a:ext cx="8455914" cy="1348720"/>
          </a:xfrm>
          <a:solidFill>
            <a:schemeClr val="bg1">
              <a:alpha val="60000"/>
            </a:schemeClr>
          </a:solidFill>
        </p:spPr>
        <p:txBody>
          <a:bodyPr anchor="ctr" anchorCtr="0">
            <a:normAutofit/>
          </a:bodyPr>
          <a:lstStyle>
            <a:lvl1pPr algn="ctr">
              <a:defRPr sz="5500"/>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344043" y="4601258"/>
            <a:ext cx="8455914"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ru-RU" dirty="0"/>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445077" y="5400675"/>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Email:</a:t>
            </a:r>
            <a:endParaRPr lang="ru-RU" dirty="0"/>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851159" y="5695950"/>
            <a:ext cx="2538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dirty="0" err="1"/>
              <a:t>victoria@fabrikam.com</a:t>
            </a:r>
            <a:endParaRPr lang="ru-RU" dirty="0"/>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3984229" y="5400284"/>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Phone:</a:t>
            </a:r>
            <a:endParaRPr lang="ru-RU" dirty="0"/>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3646811" y="5695559"/>
            <a:ext cx="2025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dirty="0"/>
              <a:t>404-555-0115</a:t>
            </a:r>
            <a:endParaRPr lang="ru-RU" dirty="0"/>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6342430" y="5400284"/>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Website:</a:t>
            </a:r>
            <a:endParaRPr lang="ru-RU" dirty="0"/>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5802512" y="5695559"/>
            <a:ext cx="243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www.fabrikam.com</a:t>
            </a:r>
            <a:endParaRPr lang="ru-RU" dirty="0"/>
          </a:p>
        </p:txBody>
      </p:sp>
    </p:spTree>
    <p:extLst>
      <p:ext uri="{BB962C8B-B14F-4D97-AF65-F5344CB8AC3E}">
        <p14:creationId xmlns:p14="http://schemas.microsoft.com/office/powerpoint/2010/main" val="216369246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344043" y="2300063"/>
            <a:ext cx="8455914" cy="4114800"/>
          </a:xfrm>
        </p:spPr>
        <p:txBody>
          <a:bodyPr anchor="ctr" anchorCtr="0">
            <a:noAutofit/>
          </a:bodyPr>
          <a:lstStyle>
            <a:lvl1pPr marL="0" indent="0" algn="ctr">
              <a:buNone/>
              <a:defRPr/>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smtClean="0"/>
              <a:t>2/5/2024</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1633612" y="622352"/>
            <a:ext cx="5876779" cy="1124611"/>
          </a:xfrm>
        </p:spPr>
        <p:txBody>
          <a:bodyPr/>
          <a:lstStyle>
            <a:lvl1pPr algn="ctr">
              <a:defRPr/>
            </a:lvl1pPr>
          </a:lstStyle>
          <a:p>
            <a:r>
              <a:rPr lang="en-US"/>
              <a:t>Click to edit Master title style</a:t>
            </a:r>
            <a:endParaRPr lang="ru-RU" dirty="0"/>
          </a:p>
        </p:txBody>
      </p:sp>
      <p:sp>
        <p:nvSpPr>
          <p:cNvPr id="9"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1592131566"/>
      </p:ext>
    </p:extLst>
  </p:cSld>
  <p:clrMapOvr>
    <a:masterClrMapping/>
  </p:clrMapOvr>
  <p:extLst>
    <p:ext uri="{DCECCB84-F9BA-43D5-87BE-67443E8EF086}">
      <p15:sldGuideLst xmlns:p15="http://schemas.microsoft.com/office/powerpoint/2012/main">
        <p15:guide id="5"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Layou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4590343" y="2371154"/>
            <a:ext cx="3874091"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679568" y="1804226"/>
            <a:ext cx="3910775"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627461" y="740998"/>
            <a:ext cx="7151765"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smtClean="0"/>
              <a:t>2/5/2024</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535143" y="4156050"/>
            <a:ext cx="2457000" cy="385091"/>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1535143" y="4541141"/>
            <a:ext cx="2457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681005" y="4238758"/>
            <a:ext cx="72009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444481" y="4156050"/>
            <a:ext cx="2457000" cy="334919"/>
          </a:xfrm>
        </p:spPr>
        <p:txBody>
          <a:bodyPr lIns="36000" tIns="0" rIns="0" bIns="0" anchor="b">
            <a:normAutofit/>
          </a:bodyPr>
          <a:lstStyle>
            <a:lvl1pPr marL="0" indent="0" algn="l">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5444481" y="4541141"/>
            <a:ext cx="2457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189" indent="0" algn="l">
              <a:buClr>
                <a:schemeClr val="tx2"/>
              </a:buClr>
              <a:buSzPct val="125000"/>
              <a:buFont typeface="Wingdings" panose="05000000000000000000" pitchFamily="2" charset="2"/>
              <a:buNone/>
              <a:defRPr sz="1400">
                <a:solidFill>
                  <a:schemeClr val="tx2"/>
                </a:solidFill>
              </a:defRPr>
            </a:lvl2pPr>
          </a:lstStyle>
          <a:p>
            <a:pPr lvl="0"/>
            <a:r>
              <a:rPr lang="en-US"/>
              <a:t>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590343" y="4238758"/>
            <a:ext cx="720090" cy="961200"/>
          </a:xfrm>
        </p:spPr>
        <p:txBody>
          <a:bodyPr anchor="ctr" anchorCtr="0">
            <a:noAutofit/>
          </a:bodyPr>
          <a:lstStyle>
            <a:lvl1pPr marL="0" indent="0" algn="ctr">
              <a:buNone/>
              <a:defRPr sz="1800">
                <a:solidFill>
                  <a:schemeClr val="tx1"/>
                </a:solidFill>
              </a:defRPr>
            </a:lvl1pPr>
          </a:lstStyle>
          <a:p>
            <a:r>
              <a:rPr lang="en-US"/>
              <a:t>Click icon to add picture</a:t>
            </a:r>
            <a:endParaRPr lang="ru-RU" dirty="0"/>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p:nvPr>
        </p:nvSpPr>
        <p:spPr>
          <a:xfrm>
            <a:off x="974462" y="2177705"/>
            <a:ext cx="3302645"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a:t>Edit Master text styles</a:t>
            </a:r>
          </a:p>
          <a:p>
            <a:pPr lvl="1"/>
            <a:r>
              <a:rPr lang="en-US"/>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p:nvPr>
        </p:nvSpPr>
        <p:spPr>
          <a:xfrm>
            <a:off x="4850296" y="2740333"/>
            <a:ext cx="3319244"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a:t>Edit Master text styles</a:t>
            </a:r>
          </a:p>
          <a:p>
            <a:pPr lvl="1"/>
            <a:r>
              <a:rPr lang="en-US"/>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3278984945"/>
      </p:ext>
    </p:extLst>
  </p:cSld>
  <p:clrMapOvr>
    <a:masterClrMapping/>
  </p:clrMapOvr>
  <p:extLst>
    <p:ext uri="{DCECCB84-F9BA-43D5-87BE-67443E8EF086}">
      <p15:sldGuideLst xmlns:p15="http://schemas.microsoft.com/office/powerpoint/2012/main">
        <p15:guide id="1" orient="horz" pos="2387">
          <p15:clr>
            <a:srgbClr val="FBAE40"/>
          </p15:clr>
        </p15:guide>
        <p15:guide id="2" pos="209">
          <p15:clr>
            <a:srgbClr val="FBAE40"/>
          </p15:clr>
        </p15:guide>
        <p15:guide id="3" pos="5347">
          <p15:clr>
            <a:srgbClr val="FBAE40"/>
          </p15:clr>
        </p15:guide>
        <p15:guide id="4" pos="5551">
          <p15:clr>
            <a:srgbClr val="FBAE40"/>
          </p15:clr>
        </p15:guide>
        <p15:guide id="5" orient="horz" pos="2115">
          <p15:clr>
            <a:srgbClr val="FBAE40"/>
          </p15:clr>
        </p15:guide>
        <p15:guide id="6"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72001" y="457199"/>
            <a:ext cx="4227957" cy="5959476"/>
          </a:xfrm>
        </p:spPr>
        <p:txBody>
          <a:bodyPr anchor="ctr" anchorCtr="0">
            <a:noAutofit/>
          </a:bodyPr>
          <a:lstStyle>
            <a:lvl1pPr marL="0" indent="0" algn="ctr">
              <a:buNone/>
              <a:defRPr/>
            </a:lvl1pPr>
          </a:lstStyle>
          <a:p>
            <a:r>
              <a:rPr lang="en-US"/>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622595" y="691752"/>
            <a:ext cx="3438159" cy="540001"/>
          </a:xfrm>
        </p:spPr>
        <p:txBody>
          <a:bodyPr lIns="36000" tIns="0" rIns="0" bIns="0" anchor="b">
            <a:normAutofit/>
          </a:bodyPr>
          <a:lstStyle>
            <a:lvl1pPr>
              <a:defRPr sz="3600"/>
            </a:lvl1pPr>
          </a:lstStyle>
          <a:p>
            <a:r>
              <a:rPr lang="en-US" dirty="0"/>
              <a:t>Title Here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622595" y="1326250"/>
            <a:ext cx="3438159" cy="1353312"/>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t>2/5/2024</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622597" y="2893667"/>
            <a:ext cx="3438159"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p:nvPr>
        </p:nvSpPr>
        <p:spPr>
          <a:xfrm>
            <a:off x="634952" y="4579184"/>
            <a:ext cx="3438159" cy="1097719"/>
          </a:xfrm>
        </p:spPr>
        <p:txBody>
          <a:bodyPr lIns="36000" tIns="0" rIns="0" bIns="0">
            <a:normAutofit/>
          </a:bodyPr>
          <a:lstStyle>
            <a:lvl1pPr marL="171446" indent="-171446">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2118750991"/>
      </p:ext>
    </p:extLst>
  </p:cSld>
  <p:clrMapOvr>
    <a:masterClrMapping/>
  </p:clrMapOvr>
  <p:extLst>
    <p:ext uri="{DCECCB84-F9BA-43D5-87BE-67443E8EF086}">
      <p15:sldGuideLst xmlns:p15="http://schemas.microsoft.com/office/powerpoint/2012/main">
        <p15:guide id="1" orient="horz" pos="4042">
          <p15:clr>
            <a:srgbClr val="FBAE40"/>
          </p15:clr>
        </p15:guide>
        <p15:guide id="2" pos="380">
          <p15:clr>
            <a:srgbClr val="FBAE40"/>
          </p15:clr>
        </p15:guide>
        <p15:guide id="3" orient="horz" pos="528">
          <p15:clr>
            <a:srgbClr val="FBAE40"/>
          </p15:clr>
        </p15:guide>
        <p15:guide id="4" pos="5381">
          <p15:clr>
            <a:srgbClr val="FBAE40"/>
          </p15:clr>
        </p15:guide>
        <p15:guide id="5" pos="2880">
          <p15:clr>
            <a:srgbClr val="FBAE40"/>
          </p15:clr>
        </p15:guide>
        <p15:guide id="6" orient="horz" pos="2160">
          <p15:clr>
            <a:srgbClr val="FBAE40"/>
          </p15:clr>
        </p15:guide>
        <p15:guide id="7" pos="55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7CBFC2-2422-4194-B3E2-61D755043C58}" type="datetimeFigureOut">
              <a:rPr lang="en-CA" smtClean="0"/>
              <a:t>2024-02-05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960090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icture with Captio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t>2/5/2024</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1305488884"/>
      </p:ext>
    </p:extLst>
  </p:cSld>
  <p:clrMapOvr>
    <a:masterClrMapping/>
  </p:clrMapOvr>
  <p:extLst>
    <p:ext uri="{DCECCB84-F9BA-43D5-87BE-67443E8EF086}">
      <p15:sldGuideLst xmlns:p15="http://schemas.microsoft.com/office/powerpoint/2012/main">
        <p15:guide id="1" orient="horz" pos="4042">
          <p15:clr>
            <a:srgbClr val="FBAE40"/>
          </p15:clr>
        </p15:guide>
        <p15:guide id="2" pos="380">
          <p15:clr>
            <a:srgbClr val="FBAE40"/>
          </p15:clr>
        </p15:guide>
        <p15:guide id="3" orient="horz" pos="504">
          <p15:clr>
            <a:srgbClr val="FBAE40"/>
          </p15:clr>
        </p15:guide>
        <p15:guide id="4" pos="5381">
          <p15:clr>
            <a:srgbClr val="FBAE40"/>
          </p15:clr>
        </p15:guide>
        <p15:guide id="5" pos="2880">
          <p15:clr>
            <a:srgbClr val="FBAE40"/>
          </p15:clr>
        </p15:guide>
        <p15:guide id="6" orient="horz" pos="2160">
          <p15:clr>
            <a:srgbClr val="FBAE40"/>
          </p15:clr>
        </p15:guide>
        <p15:guide id="7" pos="555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3785616"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28652" y="742868"/>
            <a:ext cx="2424081" cy="566931"/>
          </a:xfrm>
        </p:spPr>
        <p:txBody>
          <a:bodyPr lIns="36000" tIns="0" rIns="0" bIns="0"/>
          <a:lstStyle/>
          <a:p>
            <a:r>
              <a:rPr lang="en-US" dirty="0"/>
              <a:t>Title Here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smtClean="0"/>
              <a:t>2/5/2024</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4588691" y="3022847"/>
            <a:ext cx="281794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4588691" y="3390384"/>
            <a:ext cx="2817949" cy="696037"/>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4588690" y="2373098"/>
            <a:ext cx="459486" cy="557784"/>
          </a:xfrm>
        </p:spPr>
        <p:txBody>
          <a:bodyPr anchor="ctr" anchorCtr="0">
            <a:noAutofit/>
          </a:bodyPr>
          <a:lstStyle>
            <a:lvl1pPr marL="0" indent="0" algn="ctr">
              <a:buNone/>
              <a:defRPr sz="900"/>
            </a:lvl1pPr>
          </a:lstStyle>
          <a:p>
            <a:r>
              <a:rPr lang="en-US"/>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3072844" y="867177"/>
            <a:ext cx="4274479" cy="1174966"/>
          </a:xfrm>
        </p:spPr>
        <p:txBody>
          <a:bodyPr lIns="36000" tIns="0" rIns="0" bIns="0">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530255" y="2277363"/>
            <a:ext cx="1522476" cy="3533263"/>
          </a:xfrm>
        </p:spPr>
        <p:txBody>
          <a:bodyPr anchor="ctr" anchorCtr="0">
            <a:normAutofit/>
          </a:bodyPr>
          <a:lstStyle>
            <a:lvl1pPr marL="0" indent="0" algn="ctr">
              <a:buNone/>
              <a:defRPr sz="1800">
                <a:solidFill>
                  <a:schemeClr val="bg1"/>
                </a:solidFill>
              </a:defRPr>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4588691" y="5004312"/>
            <a:ext cx="2817949" cy="334918"/>
          </a:xfrm>
        </p:spPr>
        <p:txBody>
          <a:bodyPr lIns="36000" tIns="0" rIns="0" bIns="0" anchor="b">
            <a:normAutofit/>
          </a:bodyPr>
          <a:lstStyle>
            <a:lvl1pPr marL="0" indent="0">
              <a:buNone/>
              <a:defRPr sz="22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4588690" y="5371846"/>
            <a:ext cx="2817950" cy="540000"/>
          </a:xfrm>
        </p:spPr>
        <p:txBody>
          <a:bodyPr lIns="36000" tIns="0" rIns="0" bIns="0">
            <a:normAutofit/>
          </a:bodyPr>
          <a:lstStyle>
            <a:lvl1pPr marL="0" indent="0">
              <a:buNone/>
              <a:defRPr sz="1400"/>
            </a:lvl1pPr>
            <a:lvl2pPr marL="457189" indent="0">
              <a:buNone/>
              <a:defRPr sz="1400"/>
            </a:lvl2pPr>
          </a:lstStyle>
          <a:p>
            <a:pPr lvl="0"/>
            <a:r>
              <a:rPr lang="en-US"/>
              <a:t>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4588690" y="4354563"/>
            <a:ext cx="459486" cy="557784"/>
          </a:xfrm>
        </p:spPr>
        <p:txBody>
          <a:bodyPr anchor="ctr" anchorCtr="0">
            <a:noAutofit/>
          </a:bodyPr>
          <a:lstStyle>
            <a:lvl1pPr marL="0" indent="0" algn="ctr">
              <a:buNone/>
              <a:defRPr sz="900"/>
            </a:lvl1pPr>
          </a:lstStyle>
          <a:p>
            <a:r>
              <a:rPr lang="en-US"/>
              <a:t>Click icon to add picture</a:t>
            </a:r>
            <a:endParaRPr lang="ru-RU"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344637200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7CBFC2-2422-4194-B3E2-61D755043C58}" type="datetimeFigureOut">
              <a:rPr lang="en-CA" smtClean="0"/>
              <a:t>2024-02-05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7880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7CBFC2-2422-4194-B3E2-61D755043C58}" type="datetimeFigureOut">
              <a:rPr lang="en-CA" smtClean="0"/>
              <a:t>2024-02-05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1028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CBFC2-2422-4194-B3E2-61D755043C58}" type="datetimeFigureOut">
              <a:rPr lang="en-CA" smtClean="0"/>
              <a:t>2024-02-05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21465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7CBFC2-2422-4194-B3E2-61D755043C58}" type="datetimeFigureOut">
              <a:rPr lang="en-CA" smtClean="0"/>
              <a:t>2024-02-05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96882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7CBFC2-2422-4194-B3E2-61D755043C58}" type="datetimeFigureOut">
              <a:rPr lang="en-CA" smtClean="0"/>
              <a:t>2024-02-05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BEDBD9-CE7A-472D-97DC-BAEDB0265C02}" type="slidenum">
              <a:rPr lang="en-CA" smtClean="0"/>
              <a:t>‹#›</a:t>
            </a:fld>
            <a:endParaRPr lang="en-CA"/>
          </a:p>
        </p:txBody>
      </p:sp>
    </p:spTree>
    <p:extLst>
      <p:ext uri="{BB962C8B-B14F-4D97-AF65-F5344CB8AC3E}">
        <p14:creationId xmlns:p14="http://schemas.microsoft.com/office/powerpoint/2010/main" val="132931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CBFC2-2422-4194-B3E2-61D755043C58}" type="datetimeFigureOut">
              <a:rPr lang="en-CA" smtClean="0"/>
              <a:t>2024-02-05</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EDBD9-CE7A-472D-97DC-BAEDB0265C02}" type="slidenum">
              <a:rPr lang="en-CA" smtClean="0"/>
              <a:t>‹#›</a:t>
            </a:fld>
            <a:endParaRPr lang="en-CA"/>
          </a:p>
        </p:txBody>
      </p:sp>
    </p:spTree>
    <p:extLst>
      <p:ext uri="{BB962C8B-B14F-4D97-AF65-F5344CB8AC3E}">
        <p14:creationId xmlns:p14="http://schemas.microsoft.com/office/powerpoint/2010/main" val="2468554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C2C08778-B918-4CC2-ACB0-052809B793CD}"/>
              </a:ext>
            </a:extLst>
          </p:cNvPr>
          <p:cNvSpPr>
            <a:spLocks noGrp="1"/>
          </p:cNvSpPr>
          <p:nvPr>
            <p:ph type="dt" sz="half" idx="2"/>
          </p:nvPr>
        </p:nvSpPr>
        <p:spPr>
          <a:xfrm>
            <a:off x="7699049" y="5810623"/>
            <a:ext cx="81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3435D83B-8639-4535-9E2A-6F2776DA544B}" type="datetime1">
              <a:rPr lang="en-US" smtClean="0"/>
              <a:t>2/5/2024</a:t>
            </a:fld>
            <a:endParaRPr lang="ru-RU" dirty="0"/>
          </a:p>
        </p:txBody>
      </p:sp>
      <p:sp>
        <p:nvSpPr>
          <p:cNvPr id="5" name="Footer Placeholder 4">
            <a:extLst>
              <a:ext uri="{FF2B5EF4-FFF2-40B4-BE49-F238E27FC236}">
                <a16:creationId xmlns:a16="http://schemas.microsoft.com/office/drawing/2014/main" id="{21498005-9236-461C-A055-9B9AB0DDFC31}"/>
              </a:ext>
            </a:extLst>
          </p:cNvPr>
          <p:cNvSpPr>
            <a:spLocks noGrp="1"/>
          </p:cNvSpPr>
          <p:nvPr>
            <p:ph type="ftr" sz="quarter" idx="3"/>
          </p:nvPr>
        </p:nvSpPr>
        <p:spPr>
          <a:xfrm>
            <a:off x="5422949" y="6057923"/>
            <a:ext cx="30861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7320050C-14A2-4A8D-A783-08B8265C7B57}"/>
              </a:ext>
            </a:extLst>
          </p:cNvPr>
          <p:cNvSpPr>
            <a:spLocks noGrp="1"/>
          </p:cNvSpPr>
          <p:nvPr>
            <p:ph type="sldNum" sz="quarter" idx="4"/>
          </p:nvPr>
        </p:nvSpPr>
        <p:spPr>
          <a:xfrm>
            <a:off x="481110" y="6057923"/>
            <a:ext cx="295547"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23891301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Lst>
  <p:hf hdr="0"/>
  <p:txStyles>
    <p:title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5551">
          <p15:clr>
            <a:srgbClr val="F26B43"/>
          </p15:clr>
        </p15:guide>
        <p15:guide id="3" pos="209">
          <p15:clr>
            <a:srgbClr val="F26B43"/>
          </p15:clr>
        </p15:guide>
        <p15:guide id="4" pos="413">
          <p15:clr>
            <a:srgbClr val="F26B43"/>
          </p15:clr>
        </p15:guide>
        <p15:guide id="5" pos="5347">
          <p15:clr>
            <a:srgbClr val="F26B43"/>
          </p15:clr>
        </p15:guide>
        <p15:guide id="6" orient="horz" pos="4042">
          <p15:clr>
            <a:srgbClr val="F26B43"/>
          </p15:clr>
        </p15:guide>
        <p15:guide id="7"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45D072B-5C98-4218-B559-D6AD1968276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0" y="0"/>
            <a:ext cx="9144000" cy="5246016"/>
          </a:xfrm>
        </p:spPr>
      </p:pic>
      <p:sp>
        <p:nvSpPr>
          <p:cNvPr id="3" name="Title 2">
            <a:extLst>
              <a:ext uri="{FF2B5EF4-FFF2-40B4-BE49-F238E27FC236}">
                <a16:creationId xmlns:a16="http://schemas.microsoft.com/office/drawing/2014/main" id="{2364D1BF-A06E-4FF1-A6F2-DDA5CFC83776}"/>
              </a:ext>
            </a:extLst>
          </p:cNvPr>
          <p:cNvSpPr>
            <a:spLocks noGrp="1"/>
          </p:cNvSpPr>
          <p:nvPr>
            <p:ph type="ctrTitle"/>
          </p:nvPr>
        </p:nvSpPr>
        <p:spPr>
          <a:xfrm>
            <a:off x="265864" y="5729222"/>
            <a:ext cx="3278844" cy="1128778"/>
          </a:xfrm>
        </p:spPr>
        <p:txBody>
          <a:bodyPr>
            <a:normAutofit fontScale="90000"/>
          </a:bodyPr>
          <a:lstStyle/>
          <a:p>
            <a:pPr algn="ctr"/>
            <a:r>
              <a:rPr lang="en-ZA" sz="3600" b="1" dirty="0">
                <a:latin typeface="+mn-lt"/>
              </a:rPr>
              <a:t>International </a:t>
            </a:r>
            <a:br>
              <a:rPr lang="en-ZA" sz="3600" b="1" dirty="0">
                <a:latin typeface="+mn-lt"/>
              </a:rPr>
            </a:br>
            <a:r>
              <a:rPr lang="en-ZA" sz="3600" b="1" dirty="0">
                <a:latin typeface="+mn-lt"/>
              </a:rPr>
              <a:t>Cooperation</a:t>
            </a:r>
            <a:br>
              <a:rPr lang="en-ZA" dirty="0"/>
            </a:br>
            <a:r>
              <a:rPr lang="en-ZA" dirty="0"/>
              <a:t> </a:t>
            </a:r>
          </a:p>
        </p:txBody>
      </p:sp>
      <p:sp>
        <p:nvSpPr>
          <p:cNvPr id="5" name="Subtitle 4">
            <a:extLst>
              <a:ext uri="{FF2B5EF4-FFF2-40B4-BE49-F238E27FC236}">
                <a16:creationId xmlns:a16="http://schemas.microsoft.com/office/drawing/2014/main" id="{4236A4D9-DCA0-4D15-8774-34A94997757E}"/>
              </a:ext>
            </a:extLst>
          </p:cNvPr>
          <p:cNvSpPr>
            <a:spLocks noGrp="1"/>
          </p:cNvSpPr>
          <p:nvPr>
            <p:ph type="subTitle" idx="1"/>
          </p:nvPr>
        </p:nvSpPr>
        <p:spPr>
          <a:xfrm>
            <a:off x="3544708" y="5579869"/>
            <a:ext cx="2292478" cy="906486"/>
          </a:xfrm>
        </p:spPr>
        <p:txBody>
          <a:bodyPr>
            <a:normAutofit/>
          </a:bodyPr>
          <a:lstStyle/>
          <a:p>
            <a:r>
              <a:rPr lang="en-ZA" sz="2800" noProof="1">
                <a:latin typeface="+mj-lt"/>
              </a:rPr>
              <a:t>Image Set 1</a:t>
            </a:r>
          </a:p>
        </p:txBody>
      </p:sp>
      <p:cxnSp>
        <p:nvCxnSpPr>
          <p:cNvPr id="8" name="Straight Connector 7" descr="vertical line">
            <a:extLst>
              <a:ext uri="{FF2B5EF4-FFF2-40B4-BE49-F238E27FC236}">
                <a16:creationId xmlns:a16="http://schemas.microsoft.com/office/drawing/2014/main" id="{C0B893E7-2D9C-445D-8C3C-B056DC61CD6B}"/>
              </a:ext>
              <a:ext uri="{C183D7F6-B498-43B3-948B-1728B52AA6E4}">
                <adec:decorative xmlns:adec="http://schemas.microsoft.com/office/drawing/2017/decorative" val="1"/>
              </a:ext>
            </a:extLst>
          </p:cNvPr>
          <p:cNvCxnSpPr>
            <a:cxnSpLocks/>
          </p:cNvCxnSpPr>
          <p:nvPr/>
        </p:nvCxnSpPr>
        <p:spPr>
          <a:xfrm>
            <a:off x="3329277" y="5654143"/>
            <a:ext cx="0" cy="672118"/>
          </a:xfrm>
          <a:prstGeom prst="line">
            <a:avLst/>
          </a:prstGeom>
          <a:ln w="381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3"/>
          <a:srcRect l="7910"/>
          <a:stretch/>
        </p:blipFill>
        <p:spPr>
          <a:xfrm>
            <a:off x="6991720" y="5579869"/>
            <a:ext cx="2124310" cy="867830"/>
          </a:xfrm>
          <a:prstGeom prst="rect">
            <a:avLst/>
          </a:prstGeom>
        </p:spPr>
      </p:pic>
    </p:spTree>
    <p:extLst>
      <p:ext uri="{BB962C8B-B14F-4D97-AF65-F5344CB8AC3E}">
        <p14:creationId xmlns:p14="http://schemas.microsoft.com/office/powerpoint/2010/main" val="2183895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14" name="Rectangle 13"/>
          <p:cNvSpPr/>
          <p:nvPr/>
        </p:nvSpPr>
        <p:spPr>
          <a:xfrm>
            <a:off x="63592" y="6079352"/>
            <a:ext cx="519420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Sources: Organization for Economic</a:t>
            </a:r>
            <a:r>
              <a:rPr kumimoji="0" lang="en-US" sz="1200" b="0" i="0" u="none" strike="noStrike" kern="1200" cap="none" spc="0" normalizeH="0" noProof="0" dirty="0">
                <a:ln>
                  <a:noFill/>
                </a:ln>
                <a:solidFill>
                  <a:prstClr val="black">
                    <a:lumMod val="50000"/>
                    <a:lumOff val="50000"/>
                  </a:prstClr>
                </a:solidFill>
                <a:effectLst/>
                <a:uLnTx/>
                <a:uFillTx/>
                <a:latin typeface="Calibri" panose="020F0502020204030204"/>
                <a:ea typeface="+mn-ea"/>
                <a:cs typeface="+mn-cs"/>
              </a:rPr>
              <a:t> Cooperation and Development (OECD)</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defRPr/>
            </a:pPr>
            <a:r>
              <a:rPr lang="en-US" sz="1200" dirty="0">
                <a:solidFill>
                  <a:prstClr val="black">
                    <a:lumMod val="50000"/>
                    <a:lumOff val="50000"/>
                  </a:prstClr>
                </a:solidFill>
              </a:rPr>
              <a:t>                Division for Social Policy and Development, United Nations</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48920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Ending Global Poverty </a:t>
            </a:r>
            <a:endParaRPr lang="en-ZA" b="1" noProof="1"/>
          </a:p>
        </p:txBody>
      </p:sp>
      <p:pic>
        <p:nvPicPr>
          <p:cNvPr id="4" name="Picture 3"/>
          <p:cNvPicPr>
            <a:picLocks noChangeAspect="1"/>
          </p:cNvPicPr>
          <p:nvPr/>
        </p:nvPicPr>
        <p:blipFill>
          <a:blip r:embed="rId3"/>
          <a:stretch>
            <a:fillRect/>
          </a:stretch>
        </p:blipFill>
        <p:spPr>
          <a:xfrm>
            <a:off x="63592" y="116464"/>
            <a:ext cx="4012362" cy="5295621"/>
          </a:xfrm>
          <a:prstGeom prst="rect">
            <a:avLst/>
          </a:prstGeom>
        </p:spPr>
      </p:pic>
      <p:pic>
        <p:nvPicPr>
          <p:cNvPr id="7172" name="Picture 4" descr="Image result for international day for the eradication of pover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660" y="595313"/>
            <a:ext cx="4784540" cy="401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17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14" name="Rectangle 13"/>
          <p:cNvSpPr/>
          <p:nvPr/>
        </p:nvSpPr>
        <p:spPr>
          <a:xfrm>
            <a:off x="1" y="5910698"/>
            <a:ext cx="4063999" cy="461665"/>
          </a:xfrm>
          <a:prstGeom prst="rect">
            <a:avLst/>
          </a:prstGeom>
        </p:spPr>
        <p:txBody>
          <a:bodyPr wrap="square">
            <a:spAutoFit/>
          </a:bodyPr>
          <a:lstStyle/>
          <a:p>
            <a:pPr lvl="0"/>
            <a:r>
              <a:rPr lang="en-US" sz="1200" dirty="0">
                <a:solidFill>
                  <a:prstClr val="black">
                    <a:lumMod val="50000"/>
                    <a:lumOff val="50000"/>
                  </a:prstClr>
                </a:solidFill>
              </a:rPr>
              <a:t>Source: Ministry of Primary Industries, Malaysia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1"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229985"/>
            <a:ext cx="9144000" cy="513033"/>
          </a:xfrm>
          <a:ln/>
        </p:spPr>
        <p:style>
          <a:lnRef idx="0">
            <a:schemeClr val="accent3"/>
          </a:lnRef>
          <a:fillRef idx="3">
            <a:schemeClr val="accent3"/>
          </a:fillRef>
          <a:effectRef idx="3">
            <a:schemeClr val="accent3"/>
          </a:effectRef>
          <a:fontRef idx="minor">
            <a:schemeClr val="lt1"/>
          </a:fontRef>
        </p:style>
        <p:txBody>
          <a:bodyPr>
            <a:normAutofit fontScale="92500"/>
          </a:bodyPr>
          <a:lstStyle/>
          <a:p>
            <a:r>
              <a:rPr lang="en-US" b="1" noProof="1"/>
              <a:t>3rd Malaysia-France Joint Committee on Palm Oil Cooperation</a:t>
            </a:r>
            <a:endParaRPr lang="en-ZA" b="1" noProof="1"/>
          </a:p>
        </p:txBody>
      </p:sp>
      <p:pic>
        <p:nvPicPr>
          <p:cNvPr id="8194" name="Picture 2" descr="https://www.mpi.gov.my/images/joomgallery/originals/mesyuarat___meeting_26/mesyuarat_3rd_malaysia-france_joint_committee_on_palm_oil_cooperation_my-fr-jcpoc_di_bilik_mesyuarat_nyatoh_kementerian_industri_utama_410/mesyuarat_3rd_malaysia-france_joint_committee_on_palm_oil_cooperation_my-fr-jcpoc_di_bilik_mesyuarat_nyatoh_kementerian_industri_utama_8_20190404_1361799659.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2683"/>
          <a:stretch/>
        </p:blipFill>
        <p:spPr bwMode="auto">
          <a:xfrm>
            <a:off x="0" y="0"/>
            <a:ext cx="9144000" cy="523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0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627077"/>
            <a:ext cx="9144000" cy="360013"/>
          </a:xfrm>
          <a:ln/>
        </p:spPr>
        <p:style>
          <a:lnRef idx="0">
            <a:schemeClr val="accent3"/>
          </a:lnRef>
          <a:fillRef idx="3">
            <a:schemeClr val="accent3"/>
          </a:fillRef>
          <a:effectRef idx="3">
            <a:schemeClr val="accent3"/>
          </a:effectRef>
          <a:fontRef idx="minor">
            <a:schemeClr val="lt1"/>
          </a:fontRef>
        </p:style>
        <p:txBody>
          <a:bodyPr>
            <a:normAutofit fontScale="70000" lnSpcReduction="20000"/>
          </a:bodyPr>
          <a:lstStyle/>
          <a:p>
            <a:r>
              <a:rPr lang="en-US" b="1" noProof="1"/>
              <a:t>World Day Against Child Labour - 12 June 2019</a:t>
            </a:r>
            <a:endParaRPr lang="en-ZA" b="1" noProof="1"/>
          </a:p>
        </p:txBody>
      </p:sp>
      <p:sp>
        <p:nvSpPr>
          <p:cNvPr id="14" name="Rectangle 13"/>
          <p:cNvSpPr/>
          <p:nvPr/>
        </p:nvSpPr>
        <p:spPr>
          <a:xfrm>
            <a:off x="0" y="6147513"/>
            <a:ext cx="2788264" cy="276999"/>
          </a:xfrm>
          <a:prstGeom prst="rect">
            <a:avLst/>
          </a:prstGeom>
        </p:spPr>
        <p:txBody>
          <a:bodyPr wrap="none">
            <a:spAutoFit/>
          </a:bodyPr>
          <a:lstStyle/>
          <a:p>
            <a:pPr lvl="0"/>
            <a:r>
              <a:rPr lang="en-US" sz="1200" dirty="0">
                <a:solidFill>
                  <a:prstClr val="black">
                    <a:lumMod val="50000"/>
                    <a:lumOff val="50000"/>
                  </a:prstClr>
                </a:solidFill>
              </a:rPr>
              <a:t>Source: International </a:t>
            </a:r>
            <a:r>
              <a:rPr lang="en-US" sz="1200" dirty="0" err="1">
                <a:solidFill>
                  <a:prstClr val="black">
                    <a:lumMod val="50000"/>
                    <a:lumOff val="50000"/>
                  </a:prstClr>
                </a:solidFill>
              </a:rPr>
              <a:t>Labour</a:t>
            </a:r>
            <a:r>
              <a:rPr lang="en-US" sz="1200" dirty="0">
                <a:solidFill>
                  <a:prstClr val="black">
                    <a:lumMod val="50000"/>
                    <a:lumOff val="50000"/>
                  </a:prstClr>
                </a:solidFill>
              </a:rPr>
              <a:t> Organization</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300037" y="0"/>
            <a:ext cx="3962217" cy="5626184"/>
          </a:xfrm>
          <a:prstGeom prst="rect">
            <a:avLst/>
          </a:prstGeom>
        </p:spPr>
      </p:pic>
      <p:pic>
        <p:nvPicPr>
          <p:cNvPr id="5" name="Picture 4"/>
          <p:cNvPicPr>
            <a:picLocks noChangeAspect="1"/>
          </p:cNvPicPr>
          <p:nvPr/>
        </p:nvPicPr>
        <p:blipFill rotWithShape="1">
          <a:blip r:embed="rId4"/>
          <a:srcRect t="315" r="1691" b="1092"/>
          <a:stretch/>
        </p:blipFill>
        <p:spPr>
          <a:xfrm>
            <a:off x="4731055" y="0"/>
            <a:ext cx="3944144" cy="5626184"/>
          </a:xfrm>
          <a:prstGeom prst="rect">
            <a:avLst/>
          </a:prstGeom>
        </p:spPr>
      </p:pic>
    </p:spTree>
    <p:extLst>
      <p:ext uri="{BB962C8B-B14F-4D97-AF65-F5344CB8AC3E}">
        <p14:creationId xmlns:p14="http://schemas.microsoft.com/office/powerpoint/2010/main" val="2758325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79AA3B4-DDB4-4B2A-B234-DE5CD2E340D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1"/>
            <a:ext cx="9144000" cy="4601258"/>
          </a:xfrm>
        </p:spPr>
      </p:pic>
      <p:sp>
        <p:nvSpPr>
          <p:cNvPr id="4" name="Title 3">
            <a:extLst>
              <a:ext uri="{FF2B5EF4-FFF2-40B4-BE49-F238E27FC236}">
                <a16:creationId xmlns:a16="http://schemas.microsoft.com/office/drawing/2014/main" id="{BA1A0A4F-F62B-4411-8D3E-82A00A1F480D}"/>
              </a:ext>
            </a:extLst>
          </p:cNvPr>
          <p:cNvSpPr>
            <a:spLocks noGrp="1"/>
          </p:cNvSpPr>
          <p:nvPr>
            <p:ph type="ctrTitle"/>
          </p:nvPr>
        </p:nvSpPr>
        <p:spPr>
          <a:xfrm>
            <a:off x="0" y="3816626"/>
            <a:ext cx="9144000" cy="784631"/>
          </a:xfrm>
        </p:spPr>
        <p:txBody>
          <a:bodyPr>
            <a:normAutofit fontScale="90000"/>
          </a:bodyPr>
          <a:lstStyle/>
          <a:p>
            <a:r>
              <a:rPr lang="en-CA" dirty="0"/>
              <a:t>International Cooperation</a:t>
            </a:r>
            <a:endParaRPr lang="ru-RU" dirty="0"/>
          </a:p>
        </p:txBody>
      </p:sp>
      <p:sp>
        <p:nvSpPr>
          <p:cNvPr id="5" name="Subtitle 4">
            <a:extLst>
              <a:ext uri="{FF2B5EF4-FFF2-40B4-BE49-F238E27FC236}">
                <a16:creationId xmlns:a16="http://schemas.microsoft.com/office/drawing/2014/main" id="{6752B999-CAEB-49BE-835B-3CF1107C4A4E}"/>
              </a:ext>
            </a:extLst>
          </p:cNvPr>
          <p:cNvSpPr>
            <a:spLocks noGrp="1"/>
          </p:cNvSpPr>
          <p:nvPr>
            <p:ph type="subTitle" idx="1"/>
          </p:nvPr>
        </p:nvSpPr>
        <p:spPr>
          <a:solidFill>
            <a:schemeClr val="bg1">
              <a:alpha val="90000"/>
            </a:schemeClr>
          </a:solidFill>
        </p:spPr>
        <p:txBody>
          <a:bodyPr>
            <a:normAutofit/>
          </a:bodyPr>
          <a:lstStyle/>
          <a:p>
            <a:r>
              <a:rPr lang="en-US" sz="1800" dirty="0">
                <a:solidFill>
                  <a:schemeClr val="tx1"/>
                </a:solidFill>
              </a:rPr>
              <a:t>https://asiapacificcurriculum.ca/</a:t>
            </a:r>
          </a:p>
          <a:p>
            <a:endParaRPr lang="ru-RU" sz="1800" dirty="0">
              <a:solidFill>
                <a:schemeClr val="tx1"/>
              </a:solidFill>
            </a:endParaRPr>
          </a:p>
        </p:txBody>
      </p:sp>
      <p:pic>
        <p:nvPicPr>
          <p:cNvPr id="13" name="Picture 12"/>
          <p:cNvPicPr>
            <a:picLocks noChangeAspect="1"/>
          </p:cNvPicPr>
          <p:nvPr/>
        </p:nvPicPr>
        <p:blipFill>
          <a:blip r:embed="rId3"/>
          <a:stretch>
            <a:fillRect/>
          </a:stretch>
        </p:blipFill>
        <p:spPr>
          <a:xfrm>
            <a:off x="4766331" y="5806680"/>
            <a:ext cx="4316342" cy="847417"/>
          </a:xfrm>
          <a:prstGeom prst="rect">
            <a:avLst/>
          </a:prstGeom>
        </p:spPr>
      </p:pic>
    </p:spTree>
    <p:extLst>
      <p:ext uri="{BB962C8B-B14F-4D97-AF65-F5344CB8AC3E}">
        <p14:creationId xmlns:p14="http://schemas.microsoft.com/office/powerpoint/2010/main" val="8822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14" name="Rectangle 13"/>
          <p:cNvSpPr/>
          <p:nvPr/>
        </p:nvSpPr>
        <p:spPr>
          <a:xfrm>
            <a:off x="0" y="5946558"/>
            <a:ext cx="2754665" cy="276999"/>
          </a:xfrm>
          <a:prstGeom prst="rect">
            <a:avLst/>
          </a:prstGeom>
        </p:spPr>
        <p:txBody>
          <a:bodyPr wrap="none">
            <a:spAutoFit/>
          </a:bodyPr>
          <a:lstStyle/>
          <a:p>
            <a:pPr lvl="0"/>
            <a:r>
              <a:rPr lang="en-US" sz="1200" dirty="0">
                <a:solidFill>
                  <a:prstClr val="black">
                    <a:lumMod val="50000"/>
                    <a:lumOff val="50000"/>
                  </a:prstClr>
                </a:solidFill>
              </a:rPr>
              <a:t>Source: World Economic Forum / </a:t>
            </a:r>
            <a:r>
              <a:rPr lang="en-US" sz="1200" dirty="0" err="1">
                <a:solidFill>
                  <a:prstClr val="black">
                    <a:lumMod val="50000"/>
                    <a:lumOff val="50000"/>
                  </a:prstClr>
                </a:solidFill>
              </a:rPr>
              <a:t>Reteurs</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8"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30073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ZA" b="1" noProof="1"/>
              <a:t>CPTPP – New Trans-Pacific Partnership Agreement Signed </a:t>
            </a:r>
          </a:p>
        </p:txBody>
      </p:sp>
      <p:pic>
        <p:nvPicPr>
          <p:cNvPr id="4" name="Picture Placeholder 3"/>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8277" b="13634"/>
          <a:stretch/>
        </p:blipFill>
        <p:spPr>
          <a:xfrm>
            <a:off x="509047" y="99680"/>
            <a:ext cx="8210514" cy="5134655"/>
          </a:xfrm>
        </p:spPr>
      </p:pic>
    </p:spTree>
    <p:extLst>
      <p:ext uri="{BB962C8B-B14F-4D97-AF65-F5344CB8AC3E}">
        <p14:creationId xmlns:p14="http://schemas.microsoft.com/office/powerpoint/2010/main" val="248466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671038"/>
            <a:ext cx="9144000" cy="513033"/>
          </a:xfrm>
          <a:ln/>
        </p:spPr>
        <p:style>
          <a:lnRef idx="1">
            <a:schemeClr val="accent3"/>
          </a:lnRef>
          <a:fillRef idx="3">
            <a:schemeClr val="accent3"/>
          </a:fillRef>
          <a:effectRef idx="2">
            <a:schemeClr val="accent3"/>
          </a:effectRef>
          <a:fontRef idx="minor">
            <a:schemeClr val="lt1"/>
          </a:fontRef>
        </p:style>
        <p:txBody>
          <a:bodyPr>
            <a:normAutofit/>
          </a:bodyPr>
          <a:lstStyle/>
          <a:p>
            <a:r>
              <a:rPr lang="en-US" b="1" noProof="1"/>
              <a:t>Canada, South Korea Sign Free Trade Agreement </a:t>
            </a:r>
            <a:endParaRPr lang="en-ZA" b="1" noProof="1"/>
          </a:p>
        </p:txBody>
      </p:sp>
      <p:sp>
        <p:nvSpPr>
          <p:cNvPr id="14" name="Rectangle 13"/>
          <p:cNvSpPr/>
          <p:nvPr/>
        </p:nvSpPr>
        <p:spPr>
          <a:xfrm>
            <a:off x="0" y="6308080"/>
            <a:ext cx="1312795" cy="461665"/>
          </a:xfrm>
          <a:prstGeom prst="rect">
            <a:avLst/>
          </a:prstGeom>
        </p:spPr>
        <p:txBody>
          <a:bodyPr wrap="none">
            <a:spAutoFit/>
          </a:bodyPr>
          <a:lstStyle/>
          <a:p>
            <a:pPr lvl="0"/>
            <a:r>
              <a:rPr lang="en-US" sz="1200" dirty="0">
                <a:solidFill>
                  <a:prstClr val="black">
                    <a:lumMod val="50000"/>
                    <a:lumOff val="50000"/>
                  </a:prstClr>
                </a:solidFill>
              </a:rPr>
              <a:t>Source: CTV News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4" name="Picture Placeholder 3"/>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6695" b="13794"/>
          <a:stretch/>
        </p:blipFill>
        <p:spPr>
          <a:xfrm>
            <a:off x="0" y="0"/>
            <a:ext cx="9144000" cy="5607698"/>
          </a:xfrm>
        </p:spPr>
      </p:pic>
    </p:spTree>
    <p:extLst>
      <p:ext uri="{BB962C8B-B14F-4D97-AF65-F5344CB8AC3E}">
        <p14:creationId xmlns:p14="http://schemas.microsoft.com/office/powerpoint/2010/main" val="2552243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14" name="Rectangle 13"/>
          <p:cNvSpPr/>
          <p:nvPr/>
        </p:nvSpPr>
        <p:spPr>
          <a:xfrm>
            <a:off x="125138" y="6079352"/>
            <a:ext cx="2136098" cy="461665"/>
          </a:xfrm>
          <a:prstGeom prst="rect">
            <a:avLst/>
          </a:prstGeom>
        </p:spPr>
        <p:txBody>
          <a:bodyPr wrap="none">
            <a:spAutoFit/>
          </a:bodyPr>
          <a:lstStyle/>
          <a:p>
            <a:pPr lvl="0"/>
            <a:r>
              <a:rPr lang="en-US" sz="1200" dirty="0">
                <a:solidFill>
                  <a:prstClr val="black">
                    <a:lumMod val="50000"/>
                    <a:lumOff val="50000"/>
                  </a:prstClr>
                </a:solidFill>
              </a:rPr>
              <a:t>Source: Government of Canada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8"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48920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Minister Carr on the Canada’s New Trade Deal</a:t>
            </a:r>
            <a:endParaRPr lang="en-ZA" b="1" noProof="1"/>
          </a:p>
        </p:txBody>
      </p:sp>
      <p:sp>
        <p:nvSpPr>
          <p:cNvPr id="5" name="Rectangle 4"/>
          <p:cNvSpPr/>
          <p:nvPr/>
        </p:nvSpPr>
        <p:spPr>
          <a:xfrm>
            <a:off x="3891502" y="259245"/>
            <a:ext cx="4969693" cy="5016758"/>
          </a:xfrm>
          <a:prstGeom prst="rect">
            <a:avLst/>
          </a:prstGeom>
        </p:spPr>
        <p:txBody>
          <a:bodyPr wrap="square">
            <a:spAutoFit/>
          </a:bodyPr>
          <a:lstStyle/>
          <a:p>
            <a:r>
              <a:rPr lang="en-US" sz="2000" b="1" dirty="0">
                <a:latin typeface="Noto Sans"/>
              </a:rPr>
              <a:t>CPTPP: New trade deal gives Canadian businesses greater access to Asia-Pacific markets</a:t>
            </a:r>
          </a:p>
          <a:p>
            <a:endParaRPr lang="en-US" sz="2000" dirty="0">
              <a:solidFill>
                <a:srgbClr val="333333"/>
              </a:solidFill>
              <a:latin typeface="Noto Sans"/>
            </a:endParaRPr>
          </a:p>
          <a:p>
            <a:r>
              <a:rPr lang="en-US" sz="2000" dirty="0">
                <a:solidFill>
                  <a:srgbClr val="333333"/>
                </a:solidFill>
                <a:latin typeface="Noto Sans"/>
              </a:rPr>
              <a:t>“Our new Asia Pacific agreement is a bridge that will enable people, goods and services to be shared more easily with half a billion new customers. This latest agreement will make it easier for Canadian entrepreneurs to seize opportunities and create good, well-paying jobs for Canada’s middle class and those working hard to join it.”</a:t>
            </a:r>
          </a:p>
          <a:p>
            <a:endParaRPr lang="en-US" sz="2000" dirty="0">
              <a:solidFill>
                <a:srgbClr val="333333"/>
              </a:solidFill>
              <a:latin typeface="Noto Sans"/>
            </a:endParaRPr>
          </a:p>
          <a:p>
            <a:r>
              <a:rPr lang="en-US" sz="2000" i="1" dirty="0">
                <a:solidFill>
                  <a:srgbClr val="333333"/>
                </a:solidFill>
                <a:latin typeface="Noto Sans"/>
              </a:rPr>
              <a:t>- Jim </a:t>
            </a:r>
            <a:r>
              <a:rPr lang="en-US" sz="2000" i="1" dirty="0" err="1">
                <a:solidFill>
                  <a:srgbClr val="333333"/>
                </a:solidFill>
                <a:latin typeface="Noto Sans"/>
              </a:rPr>
              <a:t>Carr</a:t>
            </a:r>
            <a:r>
              <a:rPr lang="en-US" sz="2000" i="1" dirty="0">
                <a:solidFill>
                  <a:srgbClr val="333333"/>
                </a:solidFill>
                <a:latin typeface="Noto Sans"/>
              </a:rPr>
              <a:t>, Minister of International Trade Diversification</a:t>
            </a:r>
            <a:endParaRPr lang="en-US" sz="2000" b="0" i="0" dirty="0">
              <a:solidFill>
                <a:srgbClr val="333333"/>
              </a:solidFill>
              <a:effectLst/>
              <a:latin typeface="Noto Sans"/>
            </a:endParaRPr>
          </a:p>
        </p:txBody>
      </p:sp>
      <p:pic>
        <p:nvPicPr>
          <p:cNvPr id="1026" name="Picture 2" descr="https://www.international.gc.ca/gac-amc/assets/images/minister-ministre/trade_diversification-diversification_commer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71" y="259245"/>
            <a:ext cx="3398330" cy="509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2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14" name="Rectangle 13"/>
          <p:cNvSpPr/>
          <p:nvPr/>
        </p:nvSpPr>
        <p:spPr>
          <a:xfrm>
            <a:off x="0" y="6077248"/>
            <a:ext cx="1578061" cy="461665"/>
          </a:xfrm>
          <a:prstGeom prst="rect">
            <a:avLst/>
          </a:prstGeom>
        </p:spPr>
        <p:txBody>
          <a:bodyPr wrap="none">
            <a:spAutoFit/>
          </a:bodyPr>
          <a:lstStyle/>
          <a:p>
            <a:pPr lvl="0"/>
            <a:r>
              <a:rPr lang="en-US" sz="1200" dirty="0">
                <a:solidFill>
                  <a:prstClr val="black">
                    <a:lumMod val="50000"/>
                    <a:lumOff val="50000"/>
                  </a:prstClr>
                </a:solidFill>
              </a:rPr>
              <a:t>Source: Policy Options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48920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Factory Safety Rasies Question of International Cooperation</a:t>
            </a:r>
            <a:endParaRPr lang="en-ZA" b="1" noProof="1"/>
          </a:p>
        </p:txBody>
      </p:sp>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435" r="7435"/>
          <a:stretch>
            <a:fillRect/>
          </a:stretch>
        </p:blipFill>
        <p:spPr>
          <a:xfrm>
            <a:off x="460441" y="0"/>
            <a:ext cx="8223119" cy="5493223"/>
          </a:xfrm>
        </p:spPr>
      </p:pic>
    </p:spTree>
    <p:extLst>
      <p:ext uri="{BB962C8B-B14F-4D97-AF65-F5344CB8AC3E}">
        <p14:creationId xmlns:p14="http://schemas.microsoft.com/office/powerpoint/2010/main" val="295773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567694"/>
            <a:ext cx="9144000" cy="51303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World Ozone Day: Keep Cool And Carry On</a:t>
            </a:r>
            <a:endParaRPr lang="it-IT" b="1" noProof="1"/>
          </a:p>
        </p:txBody>
      </p:sp>
      <p:sp>
        <p:nvSpPr>
          <p:cNvPr id="14" name="Rectangle 13"/>
          <p:cNvSpPr/>
          <p:nvPr/>
        </p:nvSpPr>
        <p:spPr>
          <a:xfrm>
            <a:off x="0" y="6259811"/>
            <a:ext cx="3167406" cy="461665"/>
          </a:xfrm>
          <a:prstGeom prst="rect">
            <a:avLst/>
          </a:prstGeom>
        </p:spPr>
        <p:txBody>
          <a:bodyPr wrap="square">
            <a:spAutoFit/>
          </a:bodyPr>
          <a:lstStyle/>
          <a:p>
            <a:pPr lvl="0"/>
            <a:r>
              <a:rPr lang="en-US" sz="1200" dirty="0">
                <a:solidFill>
                  <a:prstClr val="black">
                    <a:lumMod val="50000"/>
                    <a:lumOff val="50000"/>
                  </a:prstClr>
                </a:solidFill>
              </a:rPr>
              <a:t>Source: World Meteorological Organization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3074" name="Picture 2" descr="International Ozone Day: Keep Cool and Carry On"/>
          <p:cNvPicPr>
            <a:picLocks noChangeAspect="1" noChangeArrowheads="1"/>
          </p:cNvPicPr>
          <p:nvPr/>
        </p:nvPicPr>
        <p:blipFill rotWithShape="1">
          <a:blip r:embed="rId3">
            <a:extLst>
              <a:ext uri="{28A0092B-C50C-407E-A947-70E740481C1C}">
                <a14:useLocalDpi xmlns:a14="http://schemas.microsoft.com/office/drawing/2010/main" val="0"/>
              </a:ext>
            </a:extLst>
          </a:blip>
          <a:srcRect l="4850" r="5038"/>
          <a:stretch/>
        </p:blipFill>
        <p:spPr bwMode="auto">
          <a:xfrm>
            <a:off x="-19051" y="0"/>
            <a:ext cx="9163051" cy="556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220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679831"/>
            <a:ext cx="9144000" cy="513033"/>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fontScale="92500"/>
          </a:bodyPr>
          <a:lstStyle/>
          <a:p>
            <a:r>
              <a:rPr lang="en-US" b="1" noProof="1"/>
              <a:t>International Day for the Total Elimination of Nuclear Weapons</a:t>
            </a:r>
            <a:endParaRPr lang="en-ZA" b="1" noProof="1"/>
          </a:p>
        </p:txBody>
      </p:sp>
      <p:sp>
        <p:nvSpPr>
          <p:cNvPr id="14" name="Rectangle 13"/>
          <p:cNvSpPr/>
          <p:nvPr/>
        </p:nvSpPr>
        <p:spPr>
          <a:xfrm>
            <a:off x="-1" y="6355864"/>
            <a:ext cx="4886325" cy="461665"/>
          </a:xfrm>
          <a:prstGeom prst="rect">
            <a:avLst/>
          </a:prstGeom>
        </p:spPr>
        <p:txBody>
          <a:bodyPr wrap="square">
            <a:spAutoFit/>
          </a:bodyPr>
          <a:lstStyle/>
          <a:p>
            <a:pPr lvl="0"/>
            <a:r>
              <a:rPr lang="en-US" sz="1200" dirty="0">
                <a:solidFill>
                  <a:prstClr val="black">
                    <a:lumMod val="50000"/>
                    <a:lumOff val="50000"/>
                  </a:prstClr>
                </a:solidFill>
              </a:rPr>
              <a:t>Source: United Nations Office for Disarmament Affairs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4098" name="Picture 2" descr="https://s3.amazonaws.com/unoda-web/wp-content/uploads/2017/09/International-Day-for-the-Total-Elimination-of-Nuclear-Weapons-September-26-03.png"/>
          <p:cNvPicPr>
            <a:picLocks noChangeAspect="1" noChangeArrowheads="1"/>
          </p:cNvPicPr>
          <p:nvPr/>
        </p:nvPicPr>
        <p:blipFill rotWithShape="1">
          <a:blip r:embed="rId3">
            <a:extLst>
              <a:ext uri="{28A0092B-C50C-407E-A947-70E740481C1C}">
                <a14:useLocalDpi xmlns:a14="http://schemas.microsoft.com/office/drawing/2010/main" val="0"/>
              </a:ext>
            </a:extLst>
          </a:blip>
          <a:srcRect l="3112" r="6360"/>
          <a:stretch/>
        </p:blipFill>
        <p:spPr bwMode="auto">
          <a:xfrm>
            <a:off x="-1" y="0"/>
            <a:ext cx="9144001" cy="567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8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14" name="Rectangle 13"/>
          <p:cNvSpPr/>
          <p:nvPr/>
        </p:nvSpPr>
        <p:spPr>
          <a:xfrm>
            <a:off x="0" y="6125518"/>
            <a:ext cx="2913490" cy="461665"/>
          </a:xfrm>
          <a:prstGeom prst="rect">
            <a:avLst/>
          </a:prstGeom>
        </p:spPr>
        <p:txBody>
          <a:bodyPr wrap="none">
            <a:spAutoFit/>
          </a:bodyPr>
          <a:lstStyle/>
          <a:p>
            <a:pPr lvl="0"/>
            <a:r>
              <a:rPr lang="en-US" sz="1200" dirty="0">
                <a:solidFill>
                  <a:prstClr val="black">
                    <a:lumMod val="50000"/>
                    <a:lumOff val="50000"/>
                  </a:prstClr>
                </a:solidFill>
              </a:rPr>
              <a:t>Source: Environmental Investigation Agency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1" y="5489202"/>
            <a:ext cx="9144000" cy="513033"/>
          </a:xfrm>
          <a:ln/>
        </p:spPr>
        <p:style>
          <a:lnRef idx="0">
            <a:schemeClr val="accent3"/>
          </a:lnRef>
          <a:fillRef idx="3">
            <a:schemeClr val="accent3"/>
          </a:fillRef>
          <a:effectRef idx="3">
            <a:schemeClr val="accent3"/>
          </a:effectRef>
          <a:fontRef idx="minor">
            <a:schemeClr val="lt1"/>
          </a:fontRef>
        </p:style>
        <p:txBody>
          <a:bodyPr>
            <a:normAutofit/>
          </a:bodyPr>
          <a:lstStyle/>
          <a:p>
            <a:r>
              <a:rPr lang="en-US" b="1" noProof="1"/>
              <a:t>Petitions to Stop Whailing </a:t>
            </a:r>
            <a:endParaRPr lang="en-ZA" b="1" noProof="1"/>
          </a:p>
        </p:txBody>
      </p:sp>
      <p:pic>
        <p:nvPicPr>
          <p:cNvPr id="11" name="Picture 10"/>
          <p:cNvPicPr>
            <a:picLocks noChangeAspect="1"/>
          </p:cNvPicPr>
          <p:nvPr/>
        </p:nvPicPr>
        <p:blipFill rotWithShape="1">
          <a:blip r:embed="rId3"/>
          <a:srcRect b="15015"/>
          <a:stretch/>
        </p:blipFill>
        <p:spPr>
          <a:xfrm>
            <a:off x="0" y="-1"/>
            <a:ext cx="4586384" cy="5499101"/>
          </a:xfrm>
          <a:prstGeom prst="rect">
            <a:avLst/>
          </a:prstGeom>
        </p:spPr>
      </p:pic>
      <p:pic>
        <p:nvPicPr>
          <p:cNvPr id="13" name="Picture 12"/>
          <p:cNvPicPr>
            <a:picLocks noChangeAspect="1"/>
          </p:cNvPicPr>
          <p:nvPr/>
        </p:nvPicPr>
        <p:blipFill rotWithShape="1">
          <a:blip r:embed="rId3"/>
          <a:srcRect b="15015"/>
          <a:stretch/>
        </p:blipFill>
        <p:spPr>
          <a:xfrm>
            <a:off x="4557617" y="-1"/>
            <a:ext cx="4586384" cy="5499101"/>
          </a:xfrm>
          <a:prstGeom prst="rect">
            <a:avLst/>
          </a:prstGeom>
        </p:spPr>
      </p:pic>
    </p:spTree>
    <p:extLst>
      <p:ext uri="{BB962C8B-B14F-4D97-AF65-F5344CB8AC3E}">
        <p14:creationId xmlns:p14="http://schemas.microsoft.com/office/powerpoint/2010/main" val="248841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itle 18" hidden="1">
            <a:extLst>
              <a:ext uri="{FF2B5EF4-FFF2-40B4-BE49-F238E27FC236}">
                <a16:creationId xmlns:a16="http://schemas.microsoft.com/office/drawing/2014/main" id="{215B47F4-21D5-40B5-8422-2AAB1CFA6513}"/>
              </a:ext>
            </a:extLst>
          </p:cNvPr>
          <p:cNvSpPr>
            <a:spLocks noGrp="1"/>
          </p:cNvSpPr>
          <p:nvPr>
            <p:ph type="title"/>
          </p:nvPr>
        </p:nvSpPr>
        <p:spPr/>
        <p:txBody>
          <a:bodyPr/>
          <a:lstStyle/>
          <a:p>
            <a:r>
              <a:rPr lang="en-US" dirty="0"/>
              <a:t>Large image</a:t>
            </a:r>
          </a:p>
        </p:txBody>
      </p:sp>
      <p:sp>
        <p:nvSpPr>
          <p:cNvPr id="9" name="Text Placeholder 8">
            <a:extLst>
              <a:ext uri="{FF2B5EF4-FFF2-40B4-BE49-F238E27FC236}">
                <a16:creationId xmlns:a16="http://schemas.microsoft.com/office/drawing/2014/main" id="{F6F0363B-FB5E-4712-AF18-3519FD180D19}"/>
              </a:ext>
            </a:extLst>
          </p:cNvPr>
          <p:cNvSpPr>
            <a:spLocks noGrp="1"/>
          </p:cNvSpPr>
          <p:nvPr>
            <p:ph type="body" sz="quarter" idx="16"/>
          </p:nvPr>
        </p:nvSpPr>
        <p:spPr>
          <a:xfrm>
            <a:off x="0" y="5373475"/>
            <a:ext cx="9144000" cy="513033"/>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noProof="1"/>
              <a:t>Kim Jong Un, Moon Jae-In meet at Inter-Korean Summit</a:t>
            </a:r>
            <a:endParaRPr lang="en-ZA" b="1" noProof="1"/>
          </a:p>
        </p:txBody>
      </p:sp>
      <p:sp>
        <p:nvSpPr>
          <p:cNvPr id="14" name="Rectangle 13"/>
          <p:cNvSpPr/>
          <p:nvPr/>
        </p:nvSpPr>
        <p:spPr>
          <a:xfrm>
            <a:off x="125138" y="6079352"/>
            <a:ext cx="2271584" cy="276999"/>
          </a:xfrm>
          <a:prstGeom prst="rect">
            <a:avLst/>
          </a:prstGeom>
        </p:spPr>
        <p:txBody>
          <a:bodyPr wrap="none">
            <a:spAutoFit/>
          </a:bodyPr>
          <a:lstStyle/>
          <a:p>
            <a:pPr lvl="0"/>
            <a:r>
              <a:rPr lang="en-US" sz="1200" dirty="0">
                <a:solidFill>
                  <a:prstClr val="black">
                    <a:lumMod val="50000"/>
                    <a:lumOff val="50000"/>
                  </a:prstClr>
                </a:solidFill>
              </a:rPr>
              <a:t>Source: Washington Examiner/AP</a:t>
            </a:r>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6148" name="Picture 4" descr="Koreas Summit Kim Jong Un and Moon Jae-in"/>
          <p:cNvPicPr>
            <a:picLocks noGrp="1" noChangeAspect="1" noChangeArrowheads="1"/>
          </p:cNvPicPr>
          <p:nvPr>
            <p:ph type="pic" sz="quarter" idx="15"/>
          </p:nvPr>
        </p:nvPicPr>
        <p:blipFill rotWithShape="1">
          <a:blip r:embed="rId3">
            <a:extLst>
              <a:ext uri="{28A0092B-C50C-407E-A947-70E740481C1C}">
                <a14:useLocalDpi xmlns:a14="http://schemas.microsoft.com/office/drawing/2010/main" val="0"/>
              </a:ext>
            </a:extLst>
          </a:blip>
          <a:srcRect l="6661" t="9495" r="6901" b="480"/>
          <a:stretch/>
        </p:blipFill>
        <p:spPr bwMode="auto">
          <a:xfrm>
            <a:off x="0" y="-114299"/>
            <a:ext cx="9144000" cy="549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ail_PitchDeck_MO - v6" id="{56DCA394-D80A-4083-8A02-CAB700814073}" vid="{52BEF0CF-A81F-4059-81AD-EAD7C37231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7164</TotalTime>
  <Words>1226</Words>
  <Application>Microsoft Office PowerPoint</Application>
  <PresentationFormat>On-screen Show (4:3)</PresentationFormat>
  <Paragraphs>99</Paragraphs>
  <Slides>13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Noto Sans</vt:lpstr>
      <vt:lpstr>Times New Roman</vt:lpstr>
      <vt:lpstr>Wingdings</vt:lpstr>
      <vt:lpstr>1_Office Theme</vt:lpstr>
      <vt:lpstr>2_Office Theme</vt:lpstr>
      <vt:lpstr>International  Cooperation  </vt:lpstr>
      <vt:lpstr>Large image</vt:lpstr>
      <vt:lpstr>Large image</vt:lpstr>
      <vt:lpstr>Large image</vt:lpstr>
      <vt:lpstr>Large image</vt:lpstr>
      <vt:lpstr>Large image</vt:lpstr>
      <vt:lpstr>Large image</vt:lpstr>
      <vt:lpstr>Large image</vt:lpstr>
      <vt:lpstr>Large image</vt:lpstr>
      <vt:lpstr>Large image</vt:lpstr>
      <vt:lpstr>Large image</vt:lpstr>
      <vt:lpstr>Large image</vt:lpstr>
      <vt:lpstr>International Cooperation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Beijing, Beijing</dc:title>
  <dc:creator>Zining Wang</dc:creator>
  <cp:lastModifiedBy>Erin Williams</cp:lastModifiedBy>
  <cp:revision>39</cp:revision>
  <dcterms:created xsi:type="dcterms:W3CDTF">2018-07-24T20:46:29Z</dcterms:created>
  <dcterms:modified xsi:type="dcterms:W3CDTF">2024-02-05T19:45:04Z</dcterms:modified>
</cp:coreProperties>
</file>