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9"/>
  </p:notesMasterIdLst>
  <p:sldIdLst>
    <p:sldId id="263" r:id="rId2"/>
    <p:sldId id="264" r:id="rId3"/>
    <p:sldId id="266" r:id="rId4"/>
    <p:sldId id="269" r:id="rId5"/>
    <p:sldId id="270" r:id="rId6"/>
    <p:sldId id="271" r:id="rId7"/>
    <p:sldId id="27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4E1852-E4B1-45F9-8567-98DA1DE9452C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E130B-C692-422F-B94C-E4AE8FFE0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6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CBFC2-2422-4194-B3E2-61D755043C58}" type="datetimeFigureOut">
              <a:rPr lang="en-CA" smtClean="0"/>
              <a:t>2019-04-24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EDBD9-CE7A-472D-97DC-BAEDB0265C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3541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CBFC2-2422-4194-B3E2-61D755043C58}" type="datetimeFigureOut">
              <a:rPr lang="en-CA" smtClean="0"/>
              <a:t>2019-04-24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EDBD9-CE7A-472D-97DC-BAEDB0265C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0505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CBFC2-2422-4194-B3E2-61D755043C58}" type="datetimeFigureOut">
              <a:rPr lang="en-CA" smtClean="0"/>
              <a:t>2019-04-24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EDBD9-CE7A-472D-97DC-BAEDB0265C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8750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F63C6AD2-C991-4548-924C-6CC660667895}"/>
              </a:ext>
            </a:extLst>
          </p:cNvPr>
          <p:cNvSpPr/>
          <p:nvPr userDrawn="1"/>
        </p:nvSpPr>
        <p:spPr>
          <a:xfrm>
            <a:off x="0" y="4837454"/>
            <a:ext cx="9144000" cy="20247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3" y="1"/>
            <a:ext cx="9143999" cy="4837454"/>
          </a:xfrm>
          <a:solidFill>
            <a:schemeClr val="bg1">
              <a:lumMod val="95000"/>
            </a:schemeClr>
          </a:solidFill>
        </p:spPr>
        <p:txBody>
          <a:bodyPr lIns="360000" tIns="360000" anchor="t"/>
          <a:lstStyle>
            <a:lvl1pPr marL="0" indent="0" algn="l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your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463278" y="5211721"/>
            <a:ext cx="3278844" cy="1128778"/>
          </a:xfrm>
        </p:spPr>
        <p:txBody>
          <a:bodyPr anchor="b"/>
          <a:lstStyle>
            <a:lvl1pPr algn="l"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grpSp>
        <p:nvGrpSpPr>
          <p:cNvPr id="29" name="Group 28" title="Paper Picture Frame">
            <a:extLst>
              <a:ext uri="{FF2B5EF4-FFF2-40B4-BE49-F238E27FC236}">
                <a16:creationId xmlns:a16="http://schemas.microsoft.com/office/drawing/2014/main" id="{677AFB22-6742-41C4-82FB-C4AE9A030367}"/>
              </a:ext>
            </a:extLst>
          </p:cNvPr>
          <p:cNvGrpSpPr/>
          <p:nvPr userDrawn="1"/>
        </p:nvGrpSpPr>
        <p:grpSpPr>
          <a:xfrm rot="21295767">
            <a:off x="3909791" y="1125704"/>
            <a:ext cx="2605620" cy="4337342"/>
            <a:chOff x="4636201" y="-1745975"/>
            <a:chExt cx="3474160" cy="4337342"/>
          </a:xfrm>
        </p:grpSpPr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D8B2DCC-383E-4DE2-8D64-D0FDAAAFBD66}"/>
                </a:ext>
              </a:extLst>
            </p:cNvPr>
            <p:cNvSpPr/>
            <p:nvPr userDrawn="1"/>
          </p:nvSpPr>
          <p:spPr>
            <a:xfrm rot="5400000">
              <a:off x="4813604" y="-705389"/>
              <a:ext cx="3220061" cy="337345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350" dirty="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BB3C4F0-6068-487E-B600-33DB85DB06FD}"/>
                </a:ext>
              </a:extLst>
            </p:cNvPr>
            <p:cNvSpPr/>
            <p:nvPr userDrawn="1"/>
          </p:nvSpPr>
          <p:spPr>
            <a:xfrm>
              <a:off x="4636201" y="-1745975"/>
              <a:ext cx="3220061" cy="3910358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350" dirty="0"/>
            </a:p>
          </p:txBody>
        </p:sp>
      </p:grp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2D0CD35-6F93-431A-997D-F16BD6DEDEE6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 rot="21295767">
            <a:off x="4061456" y="1374875"/>
            <a:ext cx="2052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Photo or Drag &amp; Drop your Photo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4096281" y="5313145"/>
            <a:ext cx="1633804" cy="1120015"/>
          </a:xfrm>
        </p:spPr>
        <p:txBody>
          <a:bodyPr/>
          <a:lstStyle>
            <a:lvl1pPr marL="0" indent="0" algn="l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grpSp>
        <p:nvGrpSpPr>
          <p:cNvPr id="32" name="Group 31" title="Paper Picture Frame">
            <a:extLst>
              <a:ext uri="{FF2B5EF4-FFF2-40B4-BE49-F238E27FC236}">
                <a16:creationId xmlns:a16="http://schemas.microsoft.com/office/drawing/2014/main" id="{66FB9647-A9A4-4596-ABCF-E53AFFCAFB9F}"/>
              </a:ext>
            </a:extLst>
          </p:cNvPr>
          <p:cNvGrpSpPr/>
          <p:nvPr userDrawn="1"/>
        </p:nvGrpSpPr>
        <p:grpSpPr>
          <a:xfrm>
            <a:off x="6220516" y="401177"/>
            <a:ext cx="2135557" cy="3554872"/>
            <a:chOff x="12781483" y="-1318991"/>
            <a:chExt cx="3132150" cy="3910359"/>
          </a:xfrm>
        </p:grpSpPr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id="{D6736371-3F18-4CDB-9DA9-9261F0E208A2}"/>
                </a:ext>
              </a:extLst>
            </p:cNvPr>
            <p:cNvSpPr/>
            <p:nvPr userDrawn="1"/>
          </p:nvSpPr>
          <p:spPr>
            <a:xfrm rot="5400000">
              <a:off x="12941422" y="-380844"/>
              <a:ext cx="2903066" cy="3041357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350" dirty="0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9506654-1D1A-4961-B4A5-37A49D6CA565}"/>
                </a:ext>
              </a:extLst>
            </p:cNvPr>
            <p:cNvSpPr/>
            <p:nvPr userDrawn="1"/>
          </p:nvSpPr>
          <p:spPr>
            <a:xfrm>
              <a:off x="12781483" y="-1318991"/>
              <a:ext cx="2903066" cy="3525408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350" dirty="0"/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C367D40-BB87-4803-BDBA-AC460F1244D6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6361479" y="577143"/>
            <a:ext cx="1681812" cy="2360438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>
            <a:noAutofit/>
          </a:bodyPr>
          <a:lstStyle>
            <a:lvl1pPr marL="0" indent="0" algn="ctr">
              <a:buNone/>
              <a:defRPr lang="en-ZA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97639" lvl="0" indent="-197639" algn="ctr"/>
            <a:r>
              <a:rPr lang="en-ZA" dirty="0"/>
              <a:t>Insert Photo or Drag &amp; Drop your Photo</a:t>
            </a:r>
          </a:p>
        </p:txBody>
      </p:sp>
      <p:grpSp>
        <p:nvGrpSpPr>
          <p:cNvPr id="33" name="Group 32" title="Paper Picture Frame">
            <a:extLst>
              <a:ext uri="{FF2B5EF4-FFF2-40B4-BE49-F238E27FC236}">
                <a16:creationId xmlns:a16="http://schemas.microsoft.com/office/drawing/2014/main" id="{8E420E19-DB68-48C3-A1A6-532E242347B9}"/>
              </a:ext>
            </a:extLst>
          </p:cNvPr>
          <p:cNvGrpSpPr/>
          <p:nvPr userDrawn="1"/>
        </p:nvGrpSpPr>
        <p:grpSpPr>
          <a:xfrm rot="182524">
            <a:off x="6469283" y="3010148"/>
            <a:ext cx="2024673" cy="3418505"/>
            <a:chOff x="8372395" y="-1103087"/>
            <a:chExt cx="2969520" cy="3760355"/>
          </a:xfrm>
        </p:grpSpPr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4995FC4C-C131-4103-8A8B-43882EF084F5}"/>
                </a:ext>
              </a:extLst>
            </p:cNvPr>
            <p:cNvSpPr/>
            <p:nvPr userDrawn="1"/>
          </p:nvSpPr>
          <p:spPr>
            <a:xfrm rot="16200000" flipH="1">
              <a:off x="8437722" y="-150836"/>
              <a:ext cx="2742777" cy="287343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350" dirty="0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196844A-D143-4ECC-8931-C09D2B29B259}"/>
                </a:ext>
              </a:extLst>
            </p:cNvPr>
            <p:cNvSpPr/>
            <p:nvPr userDrawn="1"/>
          </p:nvSpPr>
          <p:spPr>
            <a:xfrm>
              <a:off x="8599138" y="-1103087"/>
              <a:ext cx="2742777" cy="3330757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350" dirty="0"/>
            </a:p>
          </p:txBody>
        </p:sp>
      </p:grp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BC2FA13-02E5-4A0C-BA55-439D723E00C8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 rot="182524">
            <a:off x="6781470" y="3196542"/>
            <a:ext cx="1588954" cy="223011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>
            <a:noAutofit/>
          </a:bodyPr>
          <a:lstStyle>
            <a:lvl1pPr marL="0" indent="0" algn="ctr">
              <a:buNone/>
              <a:defRPr lang="en-ZA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97639" lvl="0" indent="-197639" algn="ctr"/>
            <a:r>
              <a:rPr lang="en-ZA" dirty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1270378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ption">
            <a:extLst>
              <a:ext uri="{FF2B5EF4-FFF2-40B4-BE49-F238E27FC236}">
                <a16:creationId xmlns:a16="http://schemas.microsoft.com/office/drawing/2014/main" id="{172090C5-61AC-430F-AA33-8EF3902C4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6001" y="5434800"/>
            <a:ext cx="3165872" cy="396000"/>
          </a:xfrm>
          <a:solidFill>
            <a:schemeClr val="tx1"/>
          </a:solidFill>
        </p:spPr>
        <p:txBody>
          <a:bodyPr lIns="72000" tIns="7200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97639" indent="0">
              <a:buNone/>
              <a:defRPr/>
            </a:lvl2pPr>
            <a:lvl3pPr marL="402421" indent="0">
              <a:buNone/>
              <a:defRPr/>
            </a:lvl3pPr>
            <a:lvl4pPr marL="608395" indent="0">
              <a:buNone/>
              <a:defRPr/>
            </a:lvl4pPr>
            <a:lvl5pPr marL="806034" indent="0">
              <a:buNone/>
              <a:defRPr/>
            </a:lvl5pPr>
          </a:lstStyle>
          <a:p>
            <a:pPr lvl="0"/>
            <a:r>
              <a:rPr lang="en-US" dirty="0"/>
              <a:t>Place your Image Caption Here</a:t>
            </a:r>
            <a:endParaRPr lang="en-ZA" dirty="0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8C6E4D6F-39B5-4F71-BD4D-B8B2199512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89003" y="252000"/>
            <a:ext cx="8765999" cy="5855878"/>
          </a:xfrm>
          <a:solidFill>
            <a:schemeClr val="bg1">
              <a:lumMod val="95000"/>
            </a:schemeClr>
          </a:solidFill>
        </p:spPr>
        <p:txBody>
          <a:bodyPr lIns="360000" tIns="360000" anchor="t"/>
          <a:lstStyle>
            <a:lvl1pPr marL="0" indent="0" algn="l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your Image</a:t>
            </a:r>
          </a:p>
        </p:txBody>
      </p:sp>
      <p:sp>
        <p:nvSpPr>
          <p:cNvPr id="10" name="Caption">
            <a:extLst>
              <a:ext uri="{FF2B5EF4-FFF2-40B4-BE49-F238E27FC236}">
                <a16:creationId xmlns:a16="http://schemas.microsoft.com/office/drawing/2014/main" id="{ADF600C8-C7A9-4CB2-B6C2-7F9ADEB7A4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6001" y="5437070"/>
            <a:ext cx="3165872" cy="396000"/>
          </a:xfrm>
          <a:solidFill>
            <a:schemeClr val="tx1"/>
          </a:solidFill>
        </p:spPr>
        <p:txBody>
          <a:bodyPr lIns="72000" tIns="72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97639" indent="0">
              <a:buNone/>
              <a:defRPr/>
            </a:lvl2pPr>
            <a:lvl3pPr marL="402421" indent="0">
              <a:buNone/>
              <a:defRPr/>
            </a:lvl3pPr>
            <a:lvl4pPr marL="608395" indent="0">
              <a:buNone/>
              <a:defRPr/>
            </a:lvl4pPr>
            <a:lvl5pPr marL="806034" indent="0">
              <a:buNone/>
              <a:defRPr/>
            </a:lvl5pPr>
          </a:lstStyle>
          <a:p>
            <a:pPr lvl="0"/>
            <a:r>
              <a:rPr lang="en-US" dirty="0"/>
              <a:t>Place your Image Caption Here</a:t>
            </a:r>
            <a:endParaRPr lang="en-ZA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AAE0B4-3A9A-450D-9515-1AF1FE1A967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2F68A1-83F1-4D70-9CE8-21E86663F3B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1C6143-D2F5-479E-AF3E-2784F41E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322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CBFC2-2422-4194-B3E2-61D755043C58}" type="datetimeFigureOut">
              <a:rPr lang="en-CA" smtClean="0"/>
              <a:t>2019-04-24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EDBD9-CE7A-472D-97DC-BAEDB0265C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6174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CBFC2-2422-4194-B3E2-61D755043C58}" type="datetimeFigureOut">
              <a:rPr lang="en-CA" smtClean="0"/>
              <a:t>2019-04-24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EDBD9-CE7A-472D-97DC-BAEDB0265C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0585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CBFC2-2422-4194-B3E2-61D755043C58}" type="datetimeFigureOut">
              <a:rPr lang="en-CA" smtClean="0"/>
              <a:t>2019-04-24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EDBD9-CE7A-472D-97DC-BAEDB0265C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9803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CBFC2-2422-4194-B3E2-61D755043C58}" type="datetimeFigureOut">
              <a:rPr lang="en-CA" smtClean="0"/>
              <a:t>2019-04-24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EDBD9-CE7A-472D-97DC-BAEDB0265C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0688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CBFC2-2422-4194-B3E2-61D755043C58}" type="datetimeFigureOut">
              <a:rPr lang="en-CA" smtClean="0"/>
              <a:t>2019-04-24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EDBD9-CE7A-472D-97DC-BAEDB0265C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8255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CBFC2-2422-4194-B3E2-61D755043C58}" type="datetimeFigureOut">
              <a:rPr lang="en-CA" smtClean="0"/>
              <a:t>2019-04-24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EDBD9-CE7A-472D-97DC-BAEDB0265C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3654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CBFC2-2422-4194-B3E2-61D755043C58}" type="datetimeFigureOut">
              <a:rPr lang="en-CA" smtClean="0"/>
              <a:t>2019-04-24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EDBD9-CE7A-472D-97DC-BAEDB0265C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4949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CBFC2-2422-4194-B3E2-61D755043C58}" type="datetimeFigureOut">
              <a:rPr lang="en-CA" smtClean="0"/>
              <a:t>2019-04-24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EDBD9-CE7A-472D-97DC-BAEDB0265C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9083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CBFC2-2422-4194-B3E2-61D755043C58}" type="datetimeFigureOut">
              <a:rPr lang="en-CA" smtClean="0"/>
              <a:t>2019-04-24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EDBD9-CE7A-472D-97DC-BAEDB0265C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3251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45D072B-5C98-4218-B559-D6AD196827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5" r="14015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364D1BF-A06E-4FF1-A6F2-DDA5CFC837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708" y="5357475"/>
            <a:ext cx="3278844" cy="1128778"/>
          </a:xfrm>
        </p:spPr>
        <p:txBody>
          <a:bodyPr>
            <a:normAutofit/>
          </a:bodyPr>
          <a:lstStyle/>
          <a:p>
            <a:r>
              <a:rPr lang="en-ZA" sz="4400" b="1" dirty="0" smtClean="0">
                <a:latin typeface="+mn-lt"/>
              </a:rPr>
              <a:t>China</a:t>
            </a:r>
            <a:r>
              <a:rPr lang="en-ZA" dirty="0" smtClean="0"/>
              <a:t/>
            </a:r>
            <a:br>
              <a:rPr lang="en-ZA" dirty="0" smtClean="0"/>
            </a:br>
            <a:r>
              <a:rPr lang="en-ZA" dirty="0" smtClean="0"/>
              <a:t> </a:t>
            </a:r>
            <a:endParaRPr lang="en-ZA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236A4D9-DCA0-4D15-8774-34A9499775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73146" y="5393564"/>
            <a:ext cx="2292478" cy="945141"/>
          </a:xfrm>
        </p:spPr>
        <p:txBody>
          <a:bodyPr>
            <a:normAutofit/>
          </a:bodyPr>
          <a:lstStyle/>
          <a:p>
            <a:r>
              <a:rPr lang="en-ZA" sz="2800" noProof="1" smtClean="0">
                <a:latin typeface="+mj-lt"/>
              </a:rPr>
              <a:t>Urbanization Case Study</a:t>
            </a:r>
          </a:p>
        </p:txBody>
      </p:sp>
      <p:grpSp>
        <p:nvGrpSpPr>
          <p:cNvPr id="15" name="Group 14" title="Paper Picture Frame">
            <a:extLst>
              <a:ext uri="{FF2B5EF4-FFF2-40B4-BE49-F238E27FC236}">
                <a16:creationId xmlns:a16="http://schemas.microsoft.com/office/drawing/2014/main" id="{2BB77C0C-1042-44F9-A00C-9DEE176AE494}"/>
              </a:ext>
            </a:extLst>
          </p:cNvPr>
          <p:cNvGrpSpPr/>
          <p:nvPr/>
        </p:nvGrpSpPr>
        <p:grpSpPr>
          <a:xfrm rot="21295767">
            <a:off x="3943542" y="1971883"/>
            <a:ext cx="2588612" cy="3088873"/>
            <a:chOff x="4658879" y="-1747787"/>
            <a:chExt cx="3451482" cy="4482774"/>
          </a:xfrm>
        </p:grpSpPr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269610D6-7006-4BA5-A69B-3C7A4ED489FF}"/>
                </a:ext>
              </a:extLst>
            </p:cNvPr>
            <p:cNvSpPr/>
            <p:nvPr userDrawn="1"/>
          </p:nvSpPr>
          <p:spPr>
            <a:xfrm rot="5400000">
              <a:off x="4813604" y="-705389"/>
              <a:ext cx="3220061" cy="337345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350" dirty="0"/>
            </a:p>
          </p:txBody>
        </p:sp>
        <p:sp>
          <p:nvSpPr>
            <p:cNvPr id="17" name="Rectangle: Rounded Corners 16" descr="Photo frame">
              <a:extLst>
                <a:ext uri="{FF2B5EF4-FFF2-40B4-BE49-F238E27FC236}">
                  <a16:creationId xmlns:a16="http://schemas.microsoft.com/office/drawing/2014/main" id="{796A7B23-46FE-43D7-A493-FB56337C450D}"/>
                </a:ext>
              </a:extLst>
            </p:cNvPr>
            <p:cNvSpPr/>
            <p:nvPr userDrawn="1"/>
          </p:nvSpPr>
          <p:spPr>
            <a:xfrm>
              <a:off x="4658879" y="-1747787"/>
              <a:ext cx="3220061" cy="4482774"/>
            </a:xfrm>
            <a:prstGeom prst="roundRect">
              <a:avLst>
                <a:gd name="adj" fmla="val 454"/>
              </a:avLst>
            </a:prstGeom>
            <a:blipFill dpi="0"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350" dirty="0"/>
            </a:p>
          </p:txBody>
        </p:sp>
      </p:grpSp>
      <p:grpSp>
        <p:nvGrpSpPr>
          <p:cNvPr id="18" name="Group 17" title="Paper Picture Frame">
            <a:extLst>
              <a:ext uri="{FF2B5EF4-FFF2-40B4-BE49-F238E27FC236}">
                <a16:creationId xmlns:a16="http://schemas.microsoft.com/office/drawing/2014/main" id="{B6B1D40C-7E92-4FF3-A3DE-A858E37F3928}"/>
              </a:ext>
            </a:extLst>
          </p:cNvPr>
          <p:cNvGrpSpPr/>
          <p:nvPr/>
        </p:nvGrpSpPr>
        <p:grpSpPr>
          <a:xfrm>
            <a:off x="6282423" y="1271847"/>
            <a:ext cx="2073653" cy="2552439"/>
            <a:chOff x="12872276" y="-1318991"/>
            <a:chExt cx="3041357" cy="3910359"/>
          </a:xfrm>
        </p:grpSpPr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E3463503-E42B-437B-A892-C13AB4A175E5}"/>
                </a:ext>
              </a:extLst>
            </p:cNvPr>
            <p:cNvSpPr/>
            <p:nvPr userDrawn="1"/>
          </p:nvSpPr>
          <p:spPr>
            <a:xfrm rot="5400000">
              <a:off x="12941422" y="-380844"/>
              <a:ext cx="2903066" cy="3041357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350" dirty="0"/>
            </a:p>
          </p:txBody>
        </p:sp>
        <p:sp>
          <p:nvSpPr>
            <p:cNvPr id="20" name="Rectangle: Rounded Corners 19" descr="Photo frame">
              <a:extLst>
                <a:ext uri="{FF2B5EF4-FFF2-40B4-BE49-F238E27FC236}">
                  <a16:creationId xmlns:a16="http://schemas.microsoft.com/office/drawing/2014/main" id="{0EF8A4BF-A43E-4569-9286-DE035DF7EE4B}"/>
                </a:ext>
              </a:extLst>
            </p:cNvPr>
            <p:cNvSpPr/>
            <p:nvPr userDrawn="1"/>
          </p:nvSpPr>
          <p:spPr>
            <a:xfrm>
              <a:off x="12898057" y="-1318991"/>
              <a:ext cx="2786492" cy="3525407"/>
            </a:xfrm>
            <a:prstGeom prst="roundRect">
              <a:avLst>
                <a:gd name="adj" fmla="val 454"/>
              </a:avLst>
            </a:prstGeom>
            <a:blipFill dpi="0"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350" dirty="0"/>
            </a:p>
          </p:txBody>
        </p:sp>
      </p:grpSp>
      <p:cxnSp>
        <p:nvCxnSpPr>
          <p:cNvPr id="8" name="Straight Connector 7" descr="vertical line">
            <a:extLst>
              <a:ext uri="{FF2B5EF4-FFF2-40B4-BE49-F238E27FC236}">
                <a16:creationId xmlns:a16="http://schemas.microsoft.com/office/drawing/2014/main" id="{C0B893E7-2D9C-445D-8C3C-B056DC61CD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2739434" y="5465627"/>
            <a:ext cx="0" cy="672118"/>
          </a:xfrm>
          <a:prstGeom prst="line">
            <a:avLst/>
          </a:prstGeom>
          <a:ln w="3810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/>
          <a:srcRect l="11132" t="-430" r="33478" b="7594"/>
          <a:stretch/>
        </p:blipFill>
        <p:spPr>
          <a:xfrm rot="21295767">
            <a:off x="4084565" y="2296210"/>
            <a:ext cx="2069421" cy="2022019"/>
          </a:xfrm>
          <a:prstGeom prst="rect">
            <a:avLst/>
          </a:prstGeom>
        </p:spPr>
      </p:pic>
      <p:pic>
        <p:nvPicPr>
          <p:cNvPr id="11" name="Picture Placeholder 10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/>
          <a:srcRect l="50670" r="1596" b="11404"/>
          <a:stretch/>
        </p:blipFill>
        <p:spPr>
          <a:xfrm>
            <a:off x="6490704" y="1428151"/>
            <a:ext cx="1541932" cy="1807353"/>
          </a:xfrm>
          <a:prstGeom prst="rect">
            <a:avLst/>
          </a:prstGeom>
        </p:spPr>
      </p:pic>
      <p:sp>
        <p:nvSpPr>
          <p:cNvPr id="23" name="Rectangle: Rounded Corners 22" descr="Photo frame">
            <a:extLst>
              <a:ext uri="{FF2B5EF4-FFF2-40B4-BE49-F238E27FC236}">
                <a16:creationId xmlns:a16="http://schemas.microsoft.com/office/drawing/2014/main" id="{E991952B-2BE5-44A2-84BD-A9364DF019BB}"/>
              </a:ext>
            </a:extLst>
          </p:cNvPr>
          <p:cNvSpPr/>
          <p:nvPr userDrawn="1"/>
        </p:nvSpPr>
        <p:spPr>
          <a:xfrm rot="182524">
            <a:off x="6306442" y="3354869"/>
            <a:ext cx="2188625" cy="2466056"/>
          </a:xfrm>
          <a:prstGeom prst="roundRect">
            <a:avLst>
              <a:gd name="adj" fmla="val 454"/>
            </a:avLst>
          </a:prstGeom>
          <a:blipFill dpi="0"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 dirty="0"/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7"/>
          <a:srcRect l="17319" t="13803" r="46077" b="5880"/>
          <a:stretch/>
        </p:blipFill>
        <p:spPr>
          <a:xfrm rot="182524">
            <a:off x="6644745" y="3609732"/>
            <a:ext cx="1544694" cy="1944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/>
          <a:srcRect l="7910"/>
          <a:stretch/>
        </p:blipFill>
        <p:spPr>
          <a:xfrm>
            <a:off x="7019690" y="5904790"/>
            <a:ext cx="2124310" cy="86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58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CBB752-D2AB-49BF-A7EC-FB5FD5CC217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2</a:t>
            </a:fld>
            <a:endParaRPr lang="en-ZA" dirty="0"/>
          </a:p>
        </p:txBody>
      </p:sp>
      <p:sp>
        <p:nvSpPr>
          <p:cNvPr id="19" name="Title 18" hidden="1">
            <a:extLst>
              <a:ext uri="{FF2B5EF4-FFF2-40B4-BE49-F238E27FC236}">
                <a16:creationId xmlns:a16="http://schemas.microsoft.com/office/drawing/2014/main" id="{215B47F4-21D5-40B5-8422-2AAB1CFA6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image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110" r="110" b="7774"/>
          <a:stretch/>
        </p:blipFill>
        <p:spPr>
          <a:xfrm>
            <a:off x="189003" y="252000"/>
            <a:ext cx="8765999" cy="5716538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F0363B-FB5E-4712-AF18-3519FD180D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9002" y="4828352"/>
            <a:ext cx="4208431" cy="513033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r>
              <a:rPr lang="en-CA" b="1" dirty="0" smtClean="0"/>
              <a:t>The </a:t>
            </a:r>
            <a:r>
              <a:rPr lang="en-CA" b="1" dirty="0"/>
              <a:t>Member of the Ant Tribe</a:t>
            </a:r>
            <a:endParaRPr lang="en-ZA" b="1" noProof="1"/>
          </a:p>
        </p:txBody>
      </p:sp>
      <p:sp>
        <p:nvSpPr>
          <p:cNvPr id="14" name="Rectangle 13"/>
          <p:cNvSpPr/>
          <p:nvPr/>
        </p:nvSpPr>
        <p:spPr>
          <a:xfrm>
            <a:off x="125138" y="6079352"/>
            <a:ext cx="30764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Zhang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Peng/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LightRocket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/Getty Images</a:t>
            </a:r>
          </a:p>
        </p:txBody>
      </p:sp>
    </p:spTree>
    <p:extLst>
      <p:ext uri="{BB962C8B-B14F-4D97-AF65-F5344CB8AC3E}">
        <p14:creationId xmlns:p14="http://schemas.microsoft.com/office/powerpoint/2010/main" val="4158771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CBB752-D2AB-49BF-A7EC-FB5FD5CC217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3</a:t>
            </a:fld>
            <a:endParaRPr lang="en-ZA" dirty="0"/>
          </a:p>
        </p:txBody>
      </p:sp>
      <p:sp>
        <p:nvSpPr>
          <p:cNvPr id="19" name="Title 18" hidden="1">
            <a:extLst>
              <a:ext uri="{FF2B5EF4-FFF2-40B4-BE49-F238E27FC236}">
                <a16:creationId xmlns:a16="http://schemas.microsoft.com/office/drawing/2014/main" id="{215B47F4-21D5-40B5-8422-2AAB1CFA6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image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90" r="90"/>
          <a:stretch>
            <a:fillRect/>
          </a:stretch>
        </p:blipFill>
        <p:spPr>
          <a:xfrm>
            <a:off x="172704" y="252001"/>
            <a:ext cx="8765999" cy="5855878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F0363B-FB5E-4712-AF18-3519FD180D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2704" y="4574826"/>
            <a:ext cx="2836503" cy="396000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r>
              <a:rPr lang="en-CA" b="1" dirty="0" smtClean="0"/>
              <a:t>The </a:t>
            </a:r>
            <a:r>
              <a:rPr lang="en-CA" b="1" dirty="0"/>
              <a:t>Migrant Worker</a:t>
            </a:r>
            <a:endParaRPr lang="en-US" b="1" dirty="0"/>
          </a:p>
          <a:p>
            <a:endParaRPr lang="en-ZA" noProof="1"/>
          </a:p>
        </p:txBody>
      </p:sp>
      <p:sp>
        <p:nvSpPr>
          <p:cNvPr id="6" name="Rectangle 5"/>
          <p:cNvSpPr/>
          <p:nvPr/>
        </p:nvSpPr>
        <p:spPr>
          <a:xfrm>
            <a:off x="114514" y="6217851"/>
            <a:ext cx="80236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Ben McMillan/Construction Photography/Avalon/Getty Images</a:t>
            </a:r>
          </a:p>
        </p:txBody>
      </p:sp>
    </p:spTree>
    <p:extLst>
      <p:ext uri="{BB962C8B-B14F-4D97-AF65-F5344CB8AC3E}">
        <p14:creationId xmlns:p14="http://schemas.microsoft.com/office/powerpoint/2010/main" val="382708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3946F59-68F3-43E2-90E9-788F66223D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CBB752-D2AB-49BF-A7EC-FB5FD5CC217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4</a:t>
            </a:fld>
            <a:endParaRPr lang="en-ZA" dirty="0"/>
          </a:p>
        </p:txBody>
      </p:sp>
      <p:sp>
        <p:nvSpPr>
          <p:cNvPr id="19" name="Title 18" hidden="1">
            <a:extLst>
              <a:ext uri="{FF2B5EF4-FFF2-40B4-BE49-F238E27FC236}">
                <a16:creationId xmlns:a16="http://schemas.microsoft.com/office/drawing/2014/main" id="{215B47F4-21D5-40B5-8422-2AAB1CFA6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image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16" r="216"/>
          <a:stretch>
            <a:fillRect/>
          </a:stretch>
        </p:blipFill>
        <p:spPr>
          <a:xfrm>
            <a:off x="172377" y="195788"/>
            <a:ext cx="8765999" cy="5855878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F0363B-FB5E-4712-AF18-3519FD180D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2377" y="5155901"/>
            <a:ext cx="2479383" cy="471815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en-CA" b="1" dirty="0" smtClean="0"/>
              <a:t>The </a:t>
            </a:r>
            <a:r>
              <a:rPr lang="en-CA" b="1" dirty="0"/>
              <a:t>Factory Girl</a:t>
            </a:r>
            <a:endParaRPr lang="en-US" b="1" dirty="0"/>
          </a:p>
          <a:p>
            <a:endParaRPr lang="en-ZA" noProof="1"/>
          </a:p>
        </p:txBody>
      </p:sp>
      <p:sp>
        <p:nvSpPr>
          <p:cNvPr id="10" name="Rectangle 9"/>
          <p:cNvSpPr/>
          <p:nvPr/>
        </p:nvSpPr>
        <p:spPr>
          <a:xfrm>
            <a:off x="113189" y="6145899"/>
            <a:ext cx="30764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Zhang Peng/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LightRocket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/Getty Images</a:t>
            </a:r>
          </a:p>
        </p:txBody>
      </p:sp>
    </p:spTree>
    <p:extLst>
      <p:ext uri="{BB962C8B-B14F-4D97-AF65-F5344CB8AC3E}">
        <p14:creationId xmlns:p14="http://schemas.microsoft.com/office/powerpoint/2010/main" val="231010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CBB752-D2AB-49BF-A7EC-FB5FD5CC217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5</a:t>
            </a:fld>
            <a:endParaRPr lang="en-ZA" dirty="0"/>
          </a:p>
        </p:txBody>
      </p:sp>
      <p:sp>
        <p:nvSpPr>
          <p:cNvPr id="19" name="Title 18" hidden="1">
            <a:extLst>
              <a:ext uri="{FF2B5EF4-FFF2-40B4-BE49-F238E27FC236}">
                <a16:creationId xmlns:a16="http://schemas.microsoft.com/office/drawing/2014/main" id="{215B47F4-21D5-40B5-8422-2AAB1CFA6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image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1" y="264585"/>
            <a:ext cx="8741947" cy="588683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F0363B-FB5E-4712-AF18-3519FD180D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1541" y="5074883"/>
            <a:ext cx="3579063" cy="446785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en-CA" b="1" dirty="0" smtClean="0"/>
              <a:t>The </a:t>
            </a:r>
            <a:r>
              <a:rPr lang="en-CA" b="1" dirty="0"/>
              <a:t>‘Left Behind’ Girl</a:t>
            </a:r>
            <a:endParaRPr lang="en-US" b="1" dirty="0"/>
          </a:p>
          <a:p>
            <a:endParaRPr lang="en-ZA" b="1" noProof="1"/>
          </a:p>
        </p:txBody>
      </p:sp>
      <p:sp>
        <p:nvSpPr>
          <p:cNvPr id="8" name="Rectangle 7"/>
          <p:cNvSpPr/>
          <p:nvPr/>
        </p:nvSpPr>
        <p:spPr>
          <a:xfrm>
            <a:off x="129886" y="6159731"/>
            <a:ext cx="73567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Source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Xinhua News Agency/Yang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Zongyou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/Getty Images</a:t>
            </a:r>
          </a:p>
        </p:txBody>
      </p:sp>
    </p:spTree>
    <p:extLst>
      <p:ext uri="{BB962C8B-B14F-4D97-AF65-F5344CB8AC3E}">
        <p14:creationId xmlns:p14="http://schemas.microsoft.com/office/powerpoint/2010/main" val="215848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3946F59-68F3-43E2-90E9-788F66223D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CBB752-D2AB-49BF-A7EC-FB5FD5CC217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6</a:t>
            </a:fld>
            <a:endParaRPr lang="en-ZA" dirty="0"/>
          </a:p>
        </p:txBody>
      </p:sp>
      <p:sp>
        <p:nvSpPr>
          <p:cNvPr id="19" name="Title 18" hidden="1">
            <a:extLst>
              <a:ext uri="{FF2B5EF4-FFF2-40B4-BE49-F238E27FC236}">
                <a16:creationId xmlns:a16="http://schemas.microsoft.com/office/drawing/2014/main" id="{215B47F4-21D5-40B5-8422-2AAB1CFA6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image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61" b="161"/>
          <a:stretch>
            <a:fillRect/>
          </a:stretch>
        </p:blipFill>
        <p:spPr>
          <a:xfrm>
            <a:off x="216131" y="285251"/>
            <a:ext cx="8765999" cy="5855878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F0363B-FB5E-4712-AF18-3519FD180D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6130" y="5282038"/>
            <a:ext cx="2527069" cy="453744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en-CA" b="1" dirty="0" smtClean="0"/>
              <a:t>The </a:t>
            </a:r>
            <a:r>
              <a:rPr lang="en-CA" b="1" dirty="0"/>
              <a:t>Old </a:t>
            </a:r>
            <a:r>
              <a:rPr lang="en-CA" b="1" dirty="0" err="1"/>
              <a:t>Beijinger</a:t>
            </a:r>
            <a:endParaRPr lang="en-US" b="1" dirty="0"/>
          </a:p>
          <a:p>
            <a:endParaRPr lang="en-ZA" noProof="1"/>
          </a:p>
        </p:txBody>
      </p:sp>
      <p:sp>
        <p:nvSpPr>
          <p:cNvPr id="8" name="Rectangle 7"/>
          <p:cNvSpPr/>
          <p:nvPr/>
        </p:nvSpPr>
        <p:spPr>
          <a:xfrm>
            <a:off x="119540" y="6217851"/>
            <a:ext cx="22545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ource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Marka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/UIG/Getty Images</a:t>
            </a:r>
          </a:p>
        </p:txBody>
      </p:sp>
    </p:spTree>
    <p:extLst>
      <p:ext uri="{BB962C8B-B14F-4D97-AF65-F5344CB8AC3E}">
        <p14:creationId xmlns:p14="http://schemas.microsoft.com/office/powerpoint/2010/main" val="3320772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CBB752-D2AB-49BF-A7EC-FB5FD5CC217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7</a:t>
            </a:fld>
            <a:endParaRPr lang="en-ZA" dirty="0"/>
          </a:p>
        </p:txBody>
      </p:sp>
      <p:sp>
        <p:nvSpPr>
          <p:cNvPr id="19" name="Title 18" hidden="1">
            <a:extLst>
              <a:ext uri="{FF2B5EF4-FFF2-40B4-BE49-F238E27FC236}">
                <a16:creationId xmlns:a16="http://schemas.microsoft.com/office/drawing/2014/main" id="{215B47F4-21D5-40B5-8422-2AAB1CFA6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image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14" y="224444"/>
            <a:ext cx="8765771" cy="584384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F0363B-FB5E-4712-AF18-3519FD180D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9114" y="4921135"/>
            <a:ext cx="3351886" cy="471361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en-CA" b="1" dirty="0" smtClean="0"/>
              <a:t>The </a:t>
            </a:r>
            <a:r>
              <a:rPr lang="en-CA" b="1" dirty="0"/>
              <a:t>Nail House Owner</a:t>
            </a:r>
            <a:endParaRPr lang="en-ZA" b="1" noProof="1"/>
          </a:p>
        </p:txBody>
      </p:sp>
      <p:sp>
        <p:nvSpPr>
          <p:cNvPr id="8" name="Rectangle 7"/>
          <p:cNvSpPr/>
          <p:nvPr/>
        </p:nvSpPr>
        <p:spPr>
          <a:xfrm>
            <a:off x="189114" y="6068291"/>
            <a:ext cx="24254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ource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Lucas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Schifres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/Getty Images</a:t>
            </a:r>
          </a:p>
        </p:txBody>
      </p:sp>
    </p:spTree>
    <p:extLst>
      <p:ext uri="{BB962C8B-B14F-4D97-AF65-F5344CB8AC3E}">
        <p14:creationId xmlns:p14="http://schemas.microsoft.com/office/powerpoint/2010/main" val="1128412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4447</TotalTime>
  <Words>79</Words>
  <Application>Microsoft Office PowerPoint</Application>
  <PresentationFormat>On-screen Show (4:3)</PresentationFormat>
  <Paragraphs>26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China  </vt:lpstr>
      <vt:lpstr>Large image</vt:lpstr>
      <vt:lpstr>Large image</vt:lpstr>
      <vt:lpstr>Large image</vt:lpstr>
      <vt:lpstr>Large image</vt:lpstr>
      <vt:lpstr>Large image</vt:lpstr>
      <vt:lpstr>Large image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Erin Williams</dc:creator>
  <cp:lastModifiedBy>Erin Williams</cp:lastModifiedBy>
  <cp:revision>22</cp:revision>
  <dcterms:created xsi:type="dcterms:W3CDTF">2018-07-11T23:14:08Z</dcterms:created>
  <dcterms:modified xsi:type="dcterms:W3CDTF">2019-04-24T16:24:08Z</dcterms:modified>
</cp:coreProperties>
</file>