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0" r:id="rId3"/>
    <p:sldId id="329" r:id="rId4"/>
    <p:sldId id="328" r:id="rId5"/>
    <p:sldId id="324" r:id="rId6"/>
    <p:sldId id="323" r:id="rId7"/>
    <p:sldId id="325" r:id="rId8"/>
    <p:sldId id="327" r:id="rId9"/>
    <p:sldId id="331" r:id="rId10"/>
    <p:sldId id="332" r:id="rId11"/>
    <p:sldId id="333" r:id="rId12"/>
    <p:sldId id="335" r:id="rId13"/>
    <p:sldId id="336" r:id="rId14"/>
    <p:sldId id="337" r:id="rId15"/>
    <p:sldId id="334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DC6"/>
    <a:srgbClr val="FF3D2E"/>
    <a:srgbClr val="2D3E50"/>
    <a:srgbClr val="0C566C"/>
    <a:srgbClr val="DAEAEF"/>
    <a:srgbClr val="BE0011"/>
    <a:srgbClr val="AF2A00"/>
    <a:srgbClr val="FF566C"/>
    <a:srgbClr val="FF1637"/>
    <a:srgbClr val="45A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6" autoAdjust="0"/>
    <p:restoredTop sz="64093" autoAdjust="0"/>
  </p:normalViewPr>
  <p:slideViewPr>
    <p:cSldViewPr snapToGrid="0" snapToObjects="1">
      <p:cViewPr varScale="1">
        <p:scale>
          <a:sx n="69" d="100"/>
          <a:sy n="69" d="100"/>
        </p:scale>
        <p:origin x="1128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974C6301-2B01-824B-BCBD-A0A6A6A698FB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56C1A3D4-E194-C24F-A9DC-4961E4930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90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8ACA9648-D334-0747-9768-AF4FDE892CF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7" tIns="45718" rIns="91437" bIns="45718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C15E3C63-1B04-3B46-96A2-F2141B7C2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3C63-1B04-3B46-96A2-F2141B7C2C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3582"/>
            <a:ext cx="9144000" cy="5738879"/>
            <a:chOff x="0" y="-13582"/>
            <a:chExt cx="9144000" cy="5738879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-6862"/>
              <a:ext cx="9144000" cy="5732159"/>
              <a:chOff x="0" y="-6862"/>
              <a:chExt cx="9144000" cy="5732159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0" y="1"/>
                <a:ext cx="9144000" cy="3604054"/>
              </a:xfrm>
              <a:prstGeom prst="rect">
                <a:avLst/>
              </a:prstGeom>
              <a:solidFill>
                <a:srgbClr val="DAEAE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arallelogram 11"/>
              <p:cNvSpPr/>
              <p:nvPr userDrawn="1"/>
            </p:nvSpPr>
            <p:spPr>
              <a:xfrm>
                <a:off x="6672961" y="-6862"/>
                <a:ext cx="2127796" cy="4668108"/>
              </a:xfrm>
              <a:prstGeom prst="parallelogram">
                <a:avLst>
                  <a:gd name="adj" fmla="val 57587"/>
                </a:avLst>
              </a:prstGeom>
              <a:solidFill>
                <a:srgbClr val="9DBDC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3"/>
              <p:cNvSpPr/>
              <p:nvPr userDrawn="1"/>
            </p:nvSpPr>
            <p:spPr>
              <a:xfrm>
                <a:off x="0" y="-6862"/>
                <a:ext cx="8093676" cy="5732159"/>
              </a:xfrm>
              <a:custGeom>
                <a:avLst/>
                <a:gdLst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8308115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7697143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697143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6774019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25242 w 8769678"/>
                  <a:gd name="connsiteY2" fmla="*/ 727675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7133047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48657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278183"/>
                  <a:gd name="connsiteY0" fmla="*/ 728 h 728404"/>
                  <a:gd name="connsiteX1" fmla="*/ 8278183 w 8278183"/>
                  <a:gd name="connsiteY1" fmla="*/ 0 h 728404"/>
                  <a:gd name="connsiteX2" fmla="*/ 7148657 w 8278183"/>
                  <a:gd name="connsiteY2" fmla="*/ 728404 h 728404"/>
                  <a:gd name="connsiteX3" fmla="*/ 0 w 8278183"/>
                  <a:gd name="connsiteY3" fmla="*/ 728404 h 728404"/>
                  <a:gd name="connsiteX4" fmla="*/ 0 w 8278183"/>
                  <a:gd name="connsiteY4" fmla="*/ 728 h 728404"/>
                  <a:gd name="connsiteX0" fmla="*/ 0 w 8278183"/>
                  <a:gd name="connsiteY0" fmla="*/ 728 h 729132"/>
                  <a:gd name="connsiteX1" fmla="*/ 8278183 w 8278183"/>
                  <a:gd name="connsiteY1" fmla="*/ 0 h 729132"/>
                  <a:gd name="connsiteX2" fmla="*/ 6769504 w 8278183"/>
                  <a:gd name="connsiteY2" fmla="*/ 729132 h 729132"/>
                  <a:gd name="connsiteX3" fmla="*/ 0 w 8278183"/>
                  <a:gd name="connsiteY3" fmla="*/ 728404 h 729132"/>
                  <a:gd name="connsiteX4" fmla="*/ 0 w 8278183"/>
                  <a:gd name="connsiteY4" fmla="*/ 728 h 72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78183" h="729132">
                    <a:moveTo>
                      <a:pt x="0" y="728"/>
                    </a:moveTo>
                    <a:lnTo>
                      <a:pt x="8278183" y="0"/>
                    </a:lnTo>
                    <a:lnTo>
                      <a:pt x="6769504" y="729132"/>
                    </a:lnTo>
                    <a:lnTo>
                      <a:pt x="0" y="728404"/>
                    </a:lnTo>
                    <a:lnTo>
                      <a:pt x="0" y="728"/>
                    </a:lnTo>
                    <a:close/>
                  </a:path>
                </a:pathLst>
              </a:custGeom>
              <a:solidFill>
                <a:srgbClr val="9DBDC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" name="Parallelogram 8"/>
            <p:cNvSpPr/>
            <p:nvPr userDrawn="1"/>
          </p:nvSpPr>
          <p:spPr>
            <a:xfrm>
              <a:off x="6473568" y="-13581"/>
              <a:ext cx="1512000" cy="5738878"/>
            </a:xfrm>
            <a:prstGeom prst="parallelogram">
              <a:avLst>
                <a:gd name="adj" fmla="val 96839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9"/>
            <p:cNvSpPr/>
            <p:nvPr userDrawn="1"/>
          </p:nvSpPr>
          <p:spPr>
            <a:xfrm>
              <a:off x="6993595" y="-13582"/>
              <a:ext cx="1242540" cy="4674827"/>
            </a:xfrm>
            <a:prstGeom prst="parallelogram">
              <a:avLst>
                <a:gd name="adj" fmla="val 97209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478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4843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3073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762000" y="1085850"/>
            <a:ext cx="3550786" cy="468234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Insert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3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0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2415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1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62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3710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18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315" y="-5696"/>
            <a:ext cx="9146315" cy="733372"/>
            <a:chOff x="-2315" y="-5696"/>
            <a:chExt cx="9146315" cy="733372"/>
          </a:xfrm>
        </p:grpSpPr>
        <p:sp>
          <p:nvSpPr>
            <p:cNvPr id="8" name="Rectangle 7"/>
            <p:cNvSpPr/>
            <p:nvPr userDrawn="1"/>
          </p:nvSpPr>
          <p:spPr>
            <a:xfrm>
              <a:off x="7729838" y="0"/>
              <a:ext cx="1414162" cy="480541"/>
            </a:xfrm>
            <a:prstGeom prst="rect">
              <a:avLst/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/>
            <p:cNvSpPr/>
            <p:nvPr userDrawn="1"/>
          </p:nvSpPr>
          <p:spPr>
            <a:xfrm>
              <a:off x="7184080" y="0"/>
              <a:ext cx="1517135" cy="604101"/>
            </a:xfrm>
            <a:prstGeom prst="parallelogram">
              <a:avLst>
                <a:gd name="adj" fmla="val 82547"/>
              </a:avLst>
            </a:prstGeom>
            <a:solidFill>
              <a:srgbClr val="9DBDC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3"/>
            <p:cNvSpPr/>
            <p:nvPr userDrawn="1"/>
          </p:nvSpPr>
          <p:spPr>
            <a:xfrm>
              <a:off x="-2315" y="0"/>
              <a:ext cx="8308115" cy="727676"/>
            </a:xfrm>
            <a:custGeom>
              <a:avLst/>
              <a:gdLst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8308115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7697143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8115" h="727676">
                  <a:moveTo>
                    <a:pt x="0" y="0"/>
                  </a:moveTo>
                  <a:lnTo>
                    <a:pt x="8308115" y="0"/>
                  </a:lnTo>
                  <a:lnTo>
                    <a:pt x="7697143" y="727676"/>
                  </a:lnTo>
                  <a:lnTo>
                    <a:pt x="0" y="727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BDC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Parallelogram 10"/>
            <p:cNvSpPr/>
            <p:nvPr userDrawn="1"/>
          </p:nvSpPr>
          <p:spPr>
            <a:xfrm>
              <a:off x="7585673" y="-5696"/>
              <a:ext cx="648000" cy="727676"/>
            </a:xfrm>
            <a:prstGeom prst="parallelogram">
              <a:avLst>
                <a:gd name="adj" fmla="val 94976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arallelogram 11"/>
            <p:cNvSpPr/>
            <p:nvPr userDrawn="1"/>
          </p:nvSpPr>
          <p:spPr>
            <a:xfrm>
              <a:off x="7880865" y="-5696"/>
              <a:ext cx="535460" cy="609797"/>
            </a:xfrm>
            <a:prstGeom prst="parallelogram">
              <a:avLst>
                <a:gd name="adj" fmla="val 94976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0" y="6750000"/>
            <a:ext cx="764315" cy="108000"/>
          </a:xfrm>
          <a:prstGeom prst="rect">
            <a:avLst/>
          </a:prstGeom>
          <a:solidFill>
            <a:srgbClr val="9DBD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sp>
        <p:nvSpPr>
          <p:cNvPr id="14" name="Rectangle 3"/>
          <p:cNvSpPr/>
          <p:nvPr userDrawn="1"/>
        </p:nvSpPr>
        <p:spPr>
          <a:xfrm flipH="1">
            <a:off x="572097" y="6658919"/>
            <a:ext cx="8574218" cy="199081"/>
          </a:xfrm>
          <a:custGeom>
            <a:avLst/>
            <a:gdLst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8308115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7697143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697143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985468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0 h 727676"/>
              <a:gd name="connsiteX1" fmla="*/ 8150224 w 8150224"/>
              <a:gd name="connsiteY1" fmla="*/ 0 h 727676"/>
              <a:gd name="connsiteX2" fmla="*/ 7985468 w 8150224"/>
              <a:gd name="connsiteY2" fmla="*/ 727676 h 727676"/>
              <a:gd name="connsiteX3" fmla="*/ 0 w 8150224"/>
              <a:gd name="connsiteY3" fmla="*/ 727676 h 727676"/>
              <a:gd name="connsiteX4" fmla="*/ 0 w 8150224"/>
              <a:gd name="connsiteY4" fmla="*/ 0 h 727676"/>
              <a:gd name="connsiteX0" fmla="*/ 0 w 8115899"/>
              <a:gd name="connsiteY0" fmla="*/ 34691 h 762367"/>
              <a:gd name="connsiteX1" fmla="*/ 8115899 w 8115899"/>
              <a:gd name="connsiteY1" fmla="*/ 0 h 762367"/>
              <a:gd name="connsiteX2" fmla="*/ 7985468 w 8115899"/>
              <a:gd name="connsiteY2" fmla="*/ 762367 h 762367"/>
              <a:gd name="connsiteX3" fmla="*/ 0 w 8115899"/>
              <a:gd name="connsiteY3" fmla="*/ 762367 h 762367"/>
              <a:gd name="connsiteX4" fmla="*/ 0 w 8115899"/>
              <a:gd name="connsiteY4" fmla="*/ 34691 h 76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899" h="762367">
                <a:moveTo>
                  <a:pt x="0" y="34691"/>
                </a:moveTo>
                <a:lnTo>
                  <a:pt x="8115899" y="0"/>
                </a:lnTo>
                <a:lnTo>
                  <a:pt x="7985468" y="762367"/>
                </a:lnTo>
                <a:lnTo>
                  <a:pt x="0" y="762367"/>
                </a:lnTo>
                <a:lnTo>
                  <a:pt x="0" y="34691"/>
                </a:lnTo>
                <a:close/>
              </a:path>
            </a:pathLst>
          </a:custGeom>
          <a:solidFill>
            <a:srgbClr val="9DBD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8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67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1059" y="552016"/>
            <a:ext cx="6096941" cy="222244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en-US" sz="4400" dirty="0"/>
              <a:t/>
            </a:r>
            <a:br>
              <a:rPr lang="en-US" sz="4400" dirty="0"/>
            </a:br>
            <a:endParaRPr lang="en-US" sz="2800" i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74021" y="3976100"/>
            <a:ext cx="1900002" cy="0"/>
          </a:xfrm>
          <a:prstGeom prst="line">
            <a:avLst/>
          </a:prstGeom>
          <a:ln w="1016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74021" y="552016"/>
            <a:ext cx="1047247" cy="0"/>
          </a:xfrm>
          <a:prstGeom prst="line">
            <a:avLst/>
          </a:prstGeom>
          <a:ln w="889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761058" y="4373158"/>
            <a:ext cx="6096941" cy="804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/>
              <a:buNone/>
              <a:defRPr sz="2600" kern="1200" baseline="0">
                <a:solidFill>
                  <a:srgbClr val="DAEAEF"/>
                </a:solidFill>
                <a:latin typeface="Calibri"/>
                <a:ea typeface="+mn-ea"/>
                <a:cs typeface="Calibri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Asia Profiles: </a:t>
            </a:r>
            <a:r>
              <a:rPr lang="en-US" sz="2400" dirty="0" smtClean="0"/>
              <a:t>Bangladesh </a:t>
            </a:r>
            <a:r>
              <a:rPr lang="en-US" sz="2400" dirty="0" smtClean="0"/>
              <a:t>(Charts and Graphs) </a:t>
            </a:r>
          </a:p>
        </p:txBody>
      </p:sp>
    </p:spTree>
    <p:extLst>
      <p:ext uri="{BB962C8B-B14F-4D97-AF65-F5344CB8AC3E}">
        <p14:creationId xmlns:p14="http://schemas.microsoft.com/office/powerpoint/2010/main" val="16195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3359"/>
            <a:ext cx="7886700" cy="3955869"/>
          </a:xfrm>
        </p:spPr>
      </p:pic>
    </p:spTree>
    <p:extLst>
      <p:ext uri="{BB962C8B-B14F-4D97-AF65-F5344CB8AC3E}">
        <p14:creationId xmlns:p14="http://schemas.microsoft.com/office/powerpoint/2010/main" val="3516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6494"/>
            <a:ext cx="7886700" cy="3949599"/>
          </a:xfrm>
        </p:spPr>
      </p:pic>
    </p:spTree>
    <p:extLst>
      <p:ext uri="{BB962C8B-B14F-4D97-AF65-F5344CB8AC3E}">
        <p14:creationId xmlns:p14="http://schemas.microsoft.com/office/powerpoint/2010/main" val="327810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6494"/>
            <a:ext cx="7886700" cy="3949599"/>
          </a:xfrm>
        </p:spPr>
      </p:pic>
    </p:spTree>
    <p:extLst>
      <p:ext uri="{BB962C8B-B14F-4D97-AF65-F5344CB8AC3E}">
        <p14:creationId xmlns:p14="http://schemas.microsoft.com/office/powerpoint/2010/main" val="35006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32743"/>
            <a:ext cx="7886700" cy="3937101"/>
          </a:xfrm>
        </p:spPr>
      </p:pic>
    </p:spTree>
    <p:extLst>
      <p:ext uri="{BB962C8B-B14F-4D97-AF65-F5344CB8AC3E}">
        <p14:creationId xmlns:p14="http://schemas.microsoft.com/office/powerpoint/2010/main" val="911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6494"/>
            <a:ext cx="7886700" cy="3949599"/>
          </a:xfrm>
        </p:spPr>
      </p:pic>
    </p:spTree>
    <p:extLst>
      <p:ext uri="{BB962C8B-B14F-4D97-AF65-F5344CB8AC3E}">
        <p14:creationId xmlns:p14="http://schemas.microsoft.com/office/powerpoint/2010/main" val="47642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32743"/>
            <a:ext cx="7886700" cy="3937101"/>
          </a:xfrm>
        </p:spPr>
      </p:pic>
    </p:spTree>
    <p:extLst>
      <p:ext uri="{BB962C8B-B14F-4D97-AF65-F5344CB8AC3E}">
        <p14:creationId xmlns:p14="http://schemas.microsoft.com/office/powerpoint/2010/main" val="72760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35" y="2327563"/>
            <a:ext cx="8254730" cy="3380509"/>
          </a:xfrm>
        </p:spPr>
      </p:pic>
    </p:spTree>
    <p:extLst>
      <p:ext uri="{BB962C8B-B14F-4D97-AF65-F5344CB8AC3E}">
        <p14:creationId xmlns:p14="http://schemas.microsoft.com/office/powerpoint/2010/main" val="143988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96" y="1825625"/>
            <a:ext cx="7283008" cy="4351338"/>
          </a:xfrm>
        </p:spPr>
      </p:pic>
    </p:spTree>
    <p:extLst>
      <p:ext uri="{BB962C8B-B14F-4D97-AF65-F5344CB8AC3E}">
        <p14:creationId xmlns:p14="http://schemas.microsoft.com/office/powerpoint/2010/main" val="26802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96" y="1825625"/>
            <a:ext cx="7283008" cy="4351338"/>
          </a:xfrm>
        </p:spPr>
      </p:pic>
    </p:spTree>
    <p:extLst>
      <p:ext uri="{BB962C8B-B14F-4D97-AF65-F5344CB8AC3E}">
        <p14:creationId xmlns:p14="http://schemas.microsoft.com/office/powerpoint/2010/main" val="7836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96" y="1825625"/>
            <a:ext cx="7283008" cy="4351338"/>
          </a:xfrm>
        </p:spPr>
      </p:pic>
    </p:spTree>
    <p:extLst>
      <p:ext uri="{BB962C8B-B14F-4D97-AF65-F5344CB8AC3E}">
        <p14:creationId xmlns:p14="http://schemas.microsoft.com/office/powerpoint/2010/main" val="279503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96" y="1825625"/>
            <a:ext cx="7283008" cy="4351338"/>
          </a:xfrm>
        </p:spPr>
      </p:pic>
    </p:spTree>
    <p:extLst>
      <p:ext uri="{BB962C8B-B14F-4D97-AF65-F5344CB8AC3E}">
        <p14:creationId xmlns:p14="http://schemas.microsoft.com/office/powerpoint/2010/main" val="282767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3359"/>
            <a:ext cx="7886700" cy="3955869"/>
          </a:xfrm>
        </p:spPr>
      </p:pic>
    </p:spTree>
    <p:extLst>
      <p:ext uri="{BB962C8B-B14F-4D97-AF65-F5344CB8AC3E}">
        <p14:creationId xmlns:p14="http://schemas.microsoft.com/office/powerpoint/2010/main" val="30582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3359"/>
            <a:ext cx="7886700" cy="3955869"/>
          </a:xfrm>
        </p:spPr>
      </p:pic>
    </p:spTree>
    <p:extLst>
      <p:ext uri="{BB962C8B-B14F-4D97-AF65-F5344CB8AC3E}">
        <p14:creationId xmlns:p14="http://schemas.microsoft.com/office/powerpoint/2010/main" val="25029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9619"/>
            <a:ext cx="7886700" cy="3943350"/>
          </a:xfrm>
        </p:spPr>
      </p:pic>
    </p:spTree>
    <p:extLst>
      <p:ext uri="{BB962C8B-B14F-4D97-AF65-F5344CB8AC3E}">
        <p14:creationId xmlns:p14="http://schemas.microsoft.com/office/powerpoint/2010/main" val="9212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19&quot;&gt;&lt;object type=&quot;3&quot; unique_id=&quot;10020&quot;&gt;&lt;property id=&quot;20148&quot; value=&quot;5&quot;/&gt;&lt;property id=&quot;20300&quot; value=&quot;Slide 1 - &amp;quot;CAMBODIAN GENOCIDE: THE KILLING FIELDS&amp;quot;&quot;/&gt;&lt;property id=&quot;20307&quot; value=&quot;256&quot;/&gt;&lt;/object&gt;&lt;object type=&quot;3&quot; unique_id=&quot;10025&quot;&gt;&lt;property id=&quot;20148&quot; value=&quot;5&quot;/&gt;&lt;property id=&quot;20300&quot; value=&quot;Slide 34&quot;/&gt;&lt;property id=&quot;20307&quot; value=&quot;261&quot;/&gt;&lt;/object&gt;&lt;object type=&quot;3&quot; unique_id=&quot;40668&quot;&gt;&lt;property id=&quot;20148&quot; value=&quot;5&quot;/&gt;&lt;property id=&quot;20300&quot; value=&quot;Slide 9 - &amp;quot;CAMBODIAN GENOCIDE: THE KILLING FIELDS&amp;quot;&quot;/&gt;&lt;property id=&quot;20307&quot; value=&quot;263&quot;/&gt;&lt;/object&gt;&lt;object type=&quot;3&quot; unique_id=&quot;40856&quot;&gt;&lt;property id=&quot;20148&quot; value=&quot;5&quot;/&gt;&lt;property id=&quot;20300&quot; value=&quot;Slide 17&quot;/&gt;&lt;property id=&quot;20307&quot; value=&quot;265&quot;/&gt;&lt;/object&gt;&lt;object type=&quot;3&quot; unique_id=&quot;40857&quot;&gt;&lt;property id=&quot;20148&quot; value=&quot;5&quot;/&gt;&lt;property id=&quot;20300&quot; value=&quot;Slide 21&quot;/&gt;&lt;property id=&quot;20307&quot; value=&quot;266&quot;/&gt;&lt;/object&gt;&lt;object type=&quot;3&quot; unique_id=&quot;40997&quot;&gt;&lt;property id=&quot;20148&quot; value=&quot;5&quot;/&gt;&lt;property id=&quot;20300&quot; value=&quot;Slide 12&quot;/&gt;&lt;property id=&quot;20307&quot; value=&quot;268&quot;/&gt;&lt;/object&gt;&lt;object type=&quot;3&quot; unique_id=&quot;40998&quot;&gt;&lt;property id=&quot;20148&quot; value=&quot;5&quot;/&gt;&lt;property id=&quot;20300&quot; value=&quot;Slide 19&quot;/&gt;&lt;property id=&quot;20307&quot; value=&quot;269&quot;/&gt;&lt;/object&gt;&lt;object type=&quot;3&quot; unique_id=&quot;40999&quot;&gt;&lt;property id=&quot;20148&quot; value=&quot;5&quot;/&gt;&lt;property id=&quot;20300&quot; value=&quot;Slide 23&quot;/&gt;&lt;property id=&quot;20307&quot; value=&quot;270&quot;/&gt;&lt;/object&gt;&lt;object type=&quot;3&quot; unique_id=&quot;41000&quot;&gt;&lt;property id=&quot;20148&quot; value=&quot;5&quot;/&gt;&lt;property id=&quot;20300&quot; value=&quot;Slide 33 - &amp;quot;CAMBODIAN GENOCIDE: THE KILLING FIELDS&amp;quot;&quot;/&gt;&lt;property id=&quot;20307&quot; value=&quot;271&quot;/&gt;&lt;/object&gt;&lt;object type=&quot;3&quot; unique_id=&quot;41211&quot;&gt;&lt;property id=&quot;20148&quot; value=&quot;5&quot;/&gt;&lt;property id=&quot;20300&quot; value=&quot;Slide 5 - &amp;quot;CAMBODIAN GENOCIDE: THE KILLING FIELDS&amp;quot;&quot;/&gt;&lt;property id=&quot;20307&quot; value=&quot;272&quot;/&gt;&lt;/object&gt;&lt;object type=&quot;3&quot; unique_id=&quot;41212&quot;&gt;&lt;property id=&quot;20148&quot; value=&quot;5&quot;/&gt;&lt;property id=&quot;20300&quot; value=&quot;Slide 8 - &amp;quot;CAMBODIAN GENOCIDE: THE KILLING FIELDS&amp;quot;&quot;/&gt;&lt;property id=&quot;20307&quot; value=&quot;273&quot;/&gt;&lt;/object&gt;&lt;object type=&quot;3&quot; unique_id=&quot;41508&quot;&gt;&lt;property id=&quot;20148&quot; value=&quot;5&quot;/&gt;&lt;property id=&quot;20300&quot; value=&quot;Slide 10&quot;/&gt;&lt;property id=&quot;20307&quot; value=&quot;276&quot;/&gt;&lt;/object&gt;&lt;object type=&quot;3&quot; unique_id=&quot;41509&quot;&gt;&lt;property id=&quot;20148&quot; value=&quot;5&quot;/&gt;&lt;property id=&quot;20300&quot; value=&quot;Slide 11&quot;/&gt;&lt;property id=&quot;20307&quot; value=&quot;277&quot;/&gt;&lt;/object&gt;&lt;object type=&quot;3&quot; unique_id=&quot;41721&quot;&gt;&lt;property id=&quot;20148&quot; value=&quot;5&quot;/&gt;&lt;property id=&quot;20300&quot; value=&quot;Slide 13&quot;/&gt;&lt;property id=&quot;20307&quot; value=&quot;278&quot;/&gt;&lt;/object&gt;&lt;object type=&quot;3&quot; unique_id=&quot;41722&quot;&gt;&lt;property id=&quot;20148&quot; value=&quot;5&quot;/&gt;&lt;property id=&quot;20300&quot; value=&quot;Slide 20&quot;/&gt;&lt;property id=&quot;20307&quot; value=&quot;281&quot;/&gt;&lt;/object&gt;&lt;object type=&quot;3&quot; unique_id=&quot;41723&quot;&gt;&lt;property id=&quot;20148&quot; value=&quot;5&quot;/&gt;&lt;property id=&quot;20300&quot; value=&quot;Slide 22&quot;/&gt;&lt;property id=&quot;20307&quot; value=&quot;279&quot;/&gt;&lt;/object&gt;&lt;object type=&quot;3&quot; unique_id=&quot;41868&quot;&gt;&lt;property id=&quot;20148&quot; value=&quot;5&quot;/&gt;&lt;property id=&quot;20300&quot; value=&quot;Slide 25&quot;/&gt;&lt;property id=&quot;20307&quot; value=&quot;282&quot;/&gt;&lt;/object&gt;&lt;object type=&quot;3&quot; unique_id=&quot;41869&quot;&gt;&lt;property id=&quot;20148&quot; value=&quot;5&quot;/&gt;&lt;property id=&quot;20300&quot; value=&quot;Slide 26&quot;/&gt;&lt;property id=&quot;20307&quot; value=&quot;283&quot;/&gt;&lt;/object&gt;&lt;object type=&quot;3&quot; unique_id=&quot;41988&quot;&gt;&lt;property id=&quot;20148&quot; value=&quot;5&quot;/&gt;&lt;property id=&quot;20300&quot; value=&quot;Slide 27&quot;/&gt;&lt;property id=&quot;20307&quot; value=&quot;285&quot;/&gt;&lt;/object&gt;&lt;object type=&quot;3&quot; unique_id=&quot;41989&quot;&gt;&lt;property id=&quot;20148&quot; value=&quot;5&quot;/&gt;&lt;property id=&quot;20300&quot; value=&quot;Slide 28&quot;/&gt;&lt;property id=&quot;20307&quot; value=&quot;286&quot;/&gt;&lt;/object&gt;&lt;object type=&quot;3&quot; unique_id=&quot;42123&quot;&gt;&lt;property id=&quot;20148&quot; value=&quot;5&quot;/&gt;&lt;property id=&quot;20300&quot; value=&quot;Slide 24&quot;/&gt;&lt;property id=&quot;20307&quot; value=&quot;287&quot;/&gt;&lt;/object&gt;&lt;object type=&quot;3&quot; unique_id=&quot;42436&quot;&gt;&lt;property id=&quot;20148&quot; value=&quot;5&quot;/&gt;&lt;property id=&quot;20300&quot; value=&quot;Slide 31&quot;/&gt;&lt;property id=&quot;20307&quot; value=&quot;289&quot;/&gt;&lt;/object&gt;&lt;object type=&quot;3&quot; unique_id=&quot;42437&quot;&gt;&lt;property id=&quot;20148&quot; value=&quot;5&quot;/&gt;&lt;property id=&quot;20300&quot; value=&quot;Slide 15&quot;/&gt;&lt;property id=&quot;20307&quot; value=&quot;288&quot;/&gt;&lt;/object&gt;&lt;object type=&quot;3&quot; unique_id=&quot;42550&quot;&gt;&lt;property id=&quot;20148&quot; value=&quot;5&quot;/&gt;&lt;property id=&quot;20300&quot; value=&quot;Slide 30&quot;/&gt;&lt;property id=&quot;20307&quot; value=&quot;291&quot;/&gt;&lt;/object&gt;&lt;object type=&quot;3&quot; unique_id=&quot;42725&quot;&gt;&lt;property id=&quot;20148&quot; value=&quot;5&quot;/&gt;&lt;property id=&quot;20300&quot; value=&quot;Slide 18&quot;/&gt;&lt;property id=&quot;20307&quot; value=&quot;293&quot;/&gt;&lt;/object&gt;&lt;object type=&quot;3&quot; unique_id=&quot;42728&quot;&gt;&lt;property id=&quot;20148&quot; value=&quot;5&quot;/&gt;&lt;property id=&quot;20300&quot; value=&quot;Slide 32&quot;/&gt;&lt;property id=&quot;20307&quot; value=&quot;292&quot;/&gt;&lt;/object&gt;&lt;object type=&quot;3&quot; unique_id=&quot;43254&quot;&gt;&lt;property id=&quot;20148&quot; value=&quot;5&quot;/&gt;&lt;property id=&quot;20300&quot; value=&quot;Slide 2&quot;/&gt;&lt;property id=&quot;20307&quot; value=&quot;295&quot;/&gt;&lt;/object&gt;&lt;object type=&quot;3&quot; unique_id=&quot;43255&quot;&gt;&lt;property id=&quot;20148&quot; value=&quot;5&quot;/&gt;&lt;property id=&quot;20300&quot; value=&quot;Slide 4&quot;/&gt;&lt;property id=&quot;20307&quot; value=&quot;296&quot;/&gt;&lt;/object&gt;&lt;object type=&quot;3&quot; unique_id=&quot;43256&quot;&gt;&lt;property id=&quot;20148&quot; value=&quot;5&quot;/&gt;&lt;property id=&quot;20300&quot; value=&quot;Slide 7&quot;/&gt;&lt;property id=&quot;20307&quot; value=&quot;297&quot;/&gt;&lt;/object&gt;&lt;object type=&quot;3&quot; unique_id=&quot;43257&quot;&gt;&lt;property id=&quot;20148&quot; value=&quot;5&quot;/&gt;&lt;property id=&quot;20300&quot; value=&quot;Slide 14&quot;/&gt;&lt;property id=&quot;20307&quot; value=&quot;298&quot;/&gt;&lt;/object&gt;&lt;object type=&quot;3&quot; unique_id=&quot;43258&quot;&gt;&lt;property id=&quot;20148&quot; value=&quot;5&quot;/&gt;&lt;property id=&quot;20300&quot; value=&quot;Slide 16&quot;/&gt;&lt;property id=&quot;20307&quot; value=&quot;299&quot;/&gt;&lt;/object&gt;&lt;object type=&quot;3&quot; unique_id=&quot;43365&quot;&gt;&lt;property id=&quot;20148&quot; value=&quot;5&quot;/&gt;&lt;property id=&quot;20300&quot; value=&quot;Slide 29&quot;/&gt;&lt;property id=&quot;20307&quot; value=&quot;300&quot;/&gt;&lt;/object&gt;&lt;object type=&quot;3&quot; unique_id=&quot;43722&quot;&gt;&lt;property id=&quot;20148&quot; value=&quot;5&quot;/&gt;&lt;property id=&quot;20300&quot; value=&quot;Slide 35&quot;/&gt;&lt;property id=&quot;20307&quot; value=&quot;301&quot;/&gt;&lt;/object&gt;&lt;object type=&quot;3&quot; unique_id=&quot;43868&quot;&gt;&lt;property id=&quot;20148&quot; value=&quot;5&quot;/&gt;&lt;property id=&quot;20300&quot; value=&quot;Slide 3&quot;/&gt;&lt;property id=&quot;20307&quot; value=&quot;302&quot;/&gt;&lt;/object&gt;&lt;object type=&quot;3&quot; unique_id=&quot;45286&quot;&gt;&lt;property id=&quot;20148&quot; value=&quot;5&quot;/&gt;&lt;property id=&quot;20300&quot; value=&quot;Slide 6 - &amp;quot;CAMBODIAN GENOCIDE: THE KILLING FIELDS&amp;quot;&quot;/&gt;&lt;property id=&quot;20307&quot; value=&quot;305&quot;/&gt;&lt;/object&gt;&lt;/object&gt;&lt;object type=&quot;8&quot; unique_id=&quot;1003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11354</TotalTime>
  <Words>10</Words>
  <Application>Microsoft Office PowerPoint</Application>
  <PresentationFormat>On-screen Show (4:3)</PresentationFormat>
  <Paragraphs>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Z</dc:creator>
  <cp:lastModifiedBy>Justin Kwan</cp:lastModifiedBy>
  <cp:revision>195</cp:revision>
  <cp:lastPrinted>2016-09-26T16:46:24Z</cp:lastPrinted>
  <dcterms:created xsi:type="dcterms:W3CDTF">2016-06-09T16:25:12Z</dcterms:created>
  <dcterms:modified xsi:type="dcterms:W3CDTF">2019-10-24T18:19:32Z</dcterms:modified>
</cp:coreProperties>
</file>