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85" r:id="rId7"/>
    <p:sldId id="287" r:id="rId8"/>
    <p:sldId id="286" r:id="rId9"/>
    <p:sldId id="288" r:id="rId10"/>
    <p:sldId id="289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3B9"/>
    <a:srgbClr val="8AB8BA"/>
    <a:srgbClr val="B1BAB2"/>
    <a:srgbClr val="3F5779"/>
    <a:srgbClr val="59C5EC"/>
    <a:srgbClr val="E8EFF3"/>
    <a:srgbClr val="000000"/>
    <a:srgbClr val="5A82A0"/>
    <a:srgbClr val="7B6984"/>
    <a:srgbClr val="6D3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91" autoAdjust="0"/>
  </p:normalViewPr>
  <p:slideViewPr>
    <p:cSldViewPr snapToGrid="0" showGuides="1">
      <p:cViewPr varScale="1">
        <p:scale>
          <a:sx n="115" d="100"/>
          <a:sy n="115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1E0C90-1D4B-4894-A52F-6A61A8782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C6E43D-3065-44B8-88CF-754AF46FCB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46A32-BF80-4EEB-9349-9686B10A492B}" type="datetimeFigureOut">
              <a:rPr lang="ru-RU" smtClean="0"/>
              <a:t>24.04.2019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CC3A23-7175-4E59-B38B-B4E81F5213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400A4-4A42-4A50-BC86-D7DA38EF2A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42A9F-EB4A-4976-901B-F47991B5E1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907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A9E41-F7BA-42D1-923E-C3B58F2FDEC1}" type="datetimeFigureOut">
              <a:rPr lang="ru-RU" smtClean="0"/>
              <a:t>24.04.2019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C6CC0-914F-4A6F-B8FE-1137B7ABBB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64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9C1590D-4639-4494-A37B-A15E7114F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42868"/>
            <a:ext cx="6777990" cy="566931"/>
          </a:xfrm>
        </p:spPr>
        <p:txBody>
          <a:bodyPr lIns="36000" tIns="0" rIns="0" bIns="0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40C1F5F-4B50-4906-83E6-9A2F1CB1F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3621" y="2982419"/>
            <a:ext cx="1234440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72EC0A4-5E0C-44C7-B8BF-100C17934C9D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049571" y="1924687"/>
            <a:ext cx="1852474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09E18E3-2E11-4B74-AF2C-001F81DE3F24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1958464" y="2982419"/>
            <a:ext cx="104241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D61E6447-2CC7-47A3-8681-4133CCCB54D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8021" y="3605411"/>
            <a:ext cx="122758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AD91B82-5EEF-4712-A699-B8302B6558DD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886005" y="3605411"/>
            <a:ext cx="122758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7FAEB2B-6A01-4C63-ACA3-03B6E2919E8A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3716453" y="2982419"/>
            <a:ext cx="1585131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9680D39-3D54-40CF-ABCB-BA448F099B30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4131879" y="1924687"/>
            <a:ext cx="1216813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E81CA5F1-31CE-4D4C-A27D-2B342ECD994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3720937" y="3605411"/>
            <a:ext cx="1536192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C3544C3-FDC7-4C8F-A615-9529597C549D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5936372" y="2982419"/>
            <a:ext cx="1647784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691DC2D-3064-4822-9D2D-80D59EA85EBB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6351798" y="1924687"/>
            <a:ext cx="1216813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130FD286-B22E-4EEB-8B67-4CE7BF2FBA8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5940856" y="3605411"/>
            <a:ext cx="960120" cy="896112"/>
          </a:xfrm>
          <a:ln>
            <a:solidFill>
              <a:schemeClr val="accent5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EDCAE751-A04A-4A9B-8EE4-3E1B64E955F3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5916201" y="4704399"/>
            <a:ext cx="1667954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1FD07BB-52C2-4F52-A969-6778D844E8D4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656036" y="5838788"/>
            <a:ext cx="6744817" cy="365122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E1D5C74-7DD8-44F1-8142-1961D0C932B3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3716452" y="4704398"/>
            <a:ext cx="1536192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9A6D3509-A776-4654-B6B2-F528C9FE78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8651" y="1951635"/>
            <a:ext cx="4188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BCA4A1CD-2E82-40FA-88EC-3D9F238493C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695749" y="1927715"/>
            <a:ext cx="4188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476CA787-1443-453E-A0C1-A9391E1B647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16199" y="1931188"/>
            <a:ext cx="4188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8271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55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5981424" y="2875541"/>
            <a:ext cx="2818638" cy="35478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61" y="740998"/>
            <a:ext cx="7151765" cy="568800"/>
          </a:xfrm>
        </p:spPr>
        <p:txBody>
          <a:bodyPr lIns="36000" tIns="0" rIns="0" bIns="0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smtClean="0"/>
              <a:t>4/24/2019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7461" y="1377833"/>
            <a:ext cx="7151765" cy="54000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4F357-0C41-471E-A413-4D42ADE55B12}"/>
              </a:ext>
            </a:extLst>
          </p:cNvPr>
          <p:cNvSpPr/>
          <p:nvPr userDrawn="1"/>
        </p:nvSpPr>
        <p:spPr>
          <a:xfrm>
            <a:off x="344043" y="2852928"/>
            <a:ext cx="2818638" cy="35478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3162681" y="2395731"/>
            <a:ext cx="2818638" cy="4462271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3C66F5D-DEC7-40DB-ACC1-70F67F4C9F4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8566" y="3012363"/>
            <a:ext cx="950119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461" y="4048567"/>
            <a:ext cx="2244209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461" y="4433660"/>
            <a:ext cx="2244209" cy="1358113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8844A59-978B-47C0-B59A-F529FA41BF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8674" y="3012363"/>
            <a:ext cx="950119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09F31D3-FC19-4A61-A915-5F11C6F7EBD8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267569" y="4048567"/>
            <a:ext cx="2244209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6AA97C78-ABC3-4559-8EFA-1F24C3A6E3F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7569" y="4433660"/>
            <a:ext cx="2244209" cy="1358113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2A70C67-E4B2-45C8-BD5F-DF3679B00C8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47204" y="3012363"/>
            <a:ext cx="950119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3446099" y="4048567"/>
            <a:ext cx="2244209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2E97E9F-0DAA-48F4-90F4-640195EAD7D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46099" y="4433660"/>
            <a:ext cx="2244209" cy="1358113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8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897455" y="742867"/>
            <a:ext cx="589788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1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61" y="740998"/>
            <a:ext cx="7151765" cy="568800"/>
          </a:xfrm>
        </p:spPr>
        <p:txBody>
          <a:bodyPr lIns="36000" tIns="0" rIns="0" bIns="0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B3BF-9C89-4723-AE4C-8AC5E6572CE2}" type="datetime1">
              <a:rPr lang="en-US" smtClean="0"/>
              <a:t>4/24/2019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3A2111-9E77-40EF-86DB-0DCF4279EE04}"/>
              </a:ext>
            </a:extLst>
          </p:cNvPr>
          <p:cNvSpPr/>
          <p:nvPr userDrawn="1"/>
        </p:nvSpPr>
        <p:spPr>
          <a:xfrm>
            <a:off x="332186" y="2238232"/>
            <a:ext cx="8811815" cy="1538525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20000"/>
                </a:schemeClr>
              </a:gs>
              <a:gs pos="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7461" y="1377833"/>
            <a:ext cx="7151765" cy="54000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B9AC69A-F349-47A4-BC2D-27B0A75144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6036" y="2623021"/>
            <a:ext cx="2244209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AC4E2DC-6DA0-4F8B-846F-A0B6430B2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461" y="4048567"/>
            <a:ext cx="2244209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7794B2-6DF5-42E5-A435-F8FADACBCF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461" y="4433660"/>
            <a:ext cx="3670175" cy="1358113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FC6F434-B720-414A-A92B-EFFC947E69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76238" y="2616713"/>
            <a:ext cx="2244209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DDFEB1-7872-4940-890E-713981F69C4B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4876238" y="4048567"/>
            <a:ext cx="2244209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F54982B-78F2-4014-A84C-F25539C6DC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76239" y="4433660"/>
            <a:ext cx="3640303" cy="1376965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897455" y="742867"/>
            <a:ext cx="589788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532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4D017-0A70-4D48-AAEC-419979E1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4596-3085-4BB2-8F53-0564AA69708A}" type="datetime1">
              <a:rPr lang="en-US" smtClean="0"/>
              <a:t>4/24/2019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BBC7E7-6231-47E3-8EF5-B694048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F16B4-2B81-4254-9C13-836431B5E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01015CF-499A-4BBE-9753-C58924478363}"/>
              </a:ext>
            </a:extLst>
          </p:cNvPr>
          <p:cNvSpPr/>
          <p:nvPr userDrawn="1"/>
        </p:nvSpPr>
        <p:spPr>
          <a:xfrm>
            <a:off x="1358090" y="2541781"/>
            <a:ext cx="1741932" cy="2322576"/>
          </a:xfrm>
          <a:prstGeom prst="ellipse">
            <a:avLst/>
          </a:pr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>
                  <a:lumMod val="75000"/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25F4982-38CF-44F1-8F23-63FB784DDB3F}"/>
              </a:ext>
            </a:extLst>
          </p:cNvPr>
          <p:cNvSpPr/>
          <p:nvPr userDrawn="1"/>
        </p:nvSpPr>
        <p:spPr>
          <a:xfrm>
            <a:off x="2998089" y="2200193"/>
            <a:ext cx="2256282" cy="3008376"/>
          </a:xfrm>
          <a:prstGeom prst="ellipse">
            <a:avLst/>
          </a:prstGeom>
          <a:gradFill>
            <a:gsLst>
              <a:gs pos="100000">
                <a:schemeClr val="bg2">
                  <a:lumMod val="75000"/>
                  <a:alpha val="20000"/>
                </a:schemeClr>
              </a:gs>
              <a:gs pos="0">
                <a:schemeClr val="tx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E9E2742-0CF7-4498-9804-D4E1B556238F}"/>
              </a:ext>
            </a:extLst>
          </p:cNvPr>
          <p:cNvSpPr/>
          <p:nvPr userDrawn="1"/>
        </p:nvSpPr>
        <p:spPr>
          <a:xfrm>
            <a:off x="5152439" y="1978150"/>
            <a:ext cx="2633472" cy="351129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BA84852-3669-4ADB-BADA-A7F54196B2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54973" y="3071195"/>
            <a:ext cx="1348169" cy="78156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32ADE7C-CB58-4543-8A89-D1BAA23B59E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97556" y="5649340"/>
            <a:ext cx="1863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BEF70025-7AF3-426D-AAE8-5D25E1A5CB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4415" y="3909381"/>
            <a:ext cx="1197612" cy="430700"/>
          </a:xfrm>
        </p:spPr>
        <p:txBody>
          <a:bodyPr lIns="36000" tIns="0" rIns="0" bIns="0">
            <a:noAutofit/>
          </a:bodyPr>
          <a:lstStyle>
            <a:lvl1pPr marL="0" indent="0" algn="ctr">
              <a:buNone/>
              <a:defRPr sz="2800"/>
            </a:lvl1pPr>
            <a:lvl2pPr marL="457189" indent="0">
              <a:buNone/>
              <a:defRPr sz="2800"/>
            </a:lvl2pPr>
          </a:lstStyle>
          <a:p>
            <a:pPr lvl="0"/>
            <a:r>
              <a:rPr lang="en-US" dirty="0"/>
              <a:t>Billion</a:t>
            </a:r>
            <a:endParaRPr lang="ru-RU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48A1176-4AC8-4197-8737-21A26EC60370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3271843" y="5674484"/>
            <a:ext cx="1863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E48A353-E825-43A2-9268-3772DF852C93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537675" y="5656692"/>
            <a:ext cx="1863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289C6559-A412-4545-8BEA-9C8CF0E92D8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52147" y="3068898"/>
            <a:ext cx="1348169" cy="78156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0B7BFF13-EDBB-45CE-97A5-A148A3ACA7A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95091" y="3068898"/>
            <a:ext cx="1348169" cy="78156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4CFD8A3C-72E7-4646-94B5-3D08F2A9B98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27424" y="3917466"/>
            <a:ext cx="1197612" cy="430700"/>
          </a:xfrm>
        </p:spPr>
        <p:txBody>
          <a:bodyPr lIns="36000" tIns="0" rIns="0" bIns="0">
            <a:noAutofit/>
          </a:bodyPr>
          <a:lstStyle>
            <a:lvl1pPr marL="0" indent="0" algn="ctr">
              <a:buNone/>
              <a:defRPr sz="2800"/>
            </a:lvl1pPr>
            <a:lvl2pPr marL="457189" indent="0">
              <a:buNone/>
              <a:defRPr sz="2800"/>
            </a:lvl2pPr>
          </a:lstStyle>
          <a:p>
            <a:pPr lvl="0"/>
            <a:r>
              <a:rPr lang="en-US" dirty="0"/>
              <a:t>Billion</a:t>
            </a:r>
            <a:endParaRPr lang="ru-RU" dirty="0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16E9923E-87D9-40DD-9F02-63A0EE936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70368" y="3917466"/>
            <a:ext cx="1197612" cy="430700"/>
          </a:xfrm>
        </p:spPr>
        <p:txBody>
          <a:bodyPr lIns="36000" tIns="0" rIns="0" bIns="0">
            <a:noAutofit/>
          </a:bodyPr>
          <a:lstStyle>
            <a:lvl1pPr marL="0" indent="0" algn="ctr">
              <a:buNone/>
              <a:defRPr sz="2800"/>
            </a:lvl1pPr>
            <a:lvl2pPr marL="457189" indent="0">
              <a:buNone/>
              <a:defRPr sz="2800"/>
            </a:lvl2pPr>
          </a:lstStyle>
          <a:p>
            <a:pPr lvl="0"/>
            <a:r>
              <a:rPr lang="en-US" dirty="0"/>
              <a:t>Billion</a:t>
            </a:r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38ED511-212A-DA4E-98FC-496D7B92A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61" y="740998"/>
            <a:ext cx="7151765" cy="568800"/>
          </a:xfrm>
        </p:spPr>
        <p:txBody>
          <a:bodyPr lIns="36000" tIns="0" rIns="0" bIns="0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3F5D1F3-7B20-844A-AD7A-66AA1CAC2557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7461" y="1377833"/>
            <a:ext cx="7151765" cy="54000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897455" y="742867"/>
            <a:ext cx="589788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106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t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4572000" y="2875541"/>
            <a:ext cx="4239816" cy="272491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61" y="740998"/>
            <a:ext cx="7151765" cy="568800"/>
          </a:xfrm>
        </p:spPr>
        <p:txBody>
          <a:bodyPr lIns="36000" tIns="0" rIns="0" bIns="0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smtClean="0"/>
              <a:t>4/24/2019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7461" y="1377833"/>
            <a:ext cx="7151765" cy="909018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0" y="2891583"/>
            <a:ext cx="4572000" cy="272491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459" y="3278541"/>
            <a:ext cx="3615400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459" y="3663631"/>
            <a:ext cx="3615400" cy="1618232"/>
          </a:xfrm>
        </p:spPr>
        <p:txBody>
          <a:bodyPr lIns="36000" tIns="0" rIns="0" bIns="0">
            <a:normAutofit/>
          </a:bodyPr>
          <a:lstStyle>
            <a:lvl1pPr marL="171446" indent="-171446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1pPr>
            <a:lvl2pPr marL="628635" indent="-171446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4871844" y="3278541"/>
            <a:ext cx="3615400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2E97E9F-0DAA-48F4-90F4-640195EAD7D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71844" y="3663631"/>
            <a:ext cx="3615400" cy="1618232"/>
          </a:xfrm>
        </p:spPr>
        <p:txBody>
          <a:bodyPr lIns="36000" tIns="0" rIns="0" bIns="0">
            <a:normAutofit/>
          </a:bodyPr>
          <a:lstStyle>
            <a:lvl1pPr marL="171446" indent="-171446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1pPr>
            <a:lvl2pPr marL="628635" indent="-171446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897455" y="742867"/>
            <a:ext cx="589788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8333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9AECFA43-CD95-4331-BDD6-DA02FC838900}"/>
              </a:ext>
            </a:extLst>
          </p:cNvPr>
          <p:cNvSpPr/>
          <p:nvPr userDrawn="1"/>
        </p:nvSpPr>
        <p:spPr>
          <a:xfrm>
            <a:off x="0" y="1426745"/>
            <a:ext cx="9144000" cy="498348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9049" y="5810623"/>
            <a:ext cx="810000" cy="234000"/>
          </a:xfrm>
        </p:spPr>
        <p:txBody>
          <a:bodyPr/>
          <a:lstStyle/>
          <a:p>
            <a:fld id="{011F8E8F-7A79-47A4-A23F-F3FD3E2A15F3}" type="datetime1">
              <a:rPr lang="en-US" smtClean="0"/>
              <a:t>4/24/2019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Picture Placeholder 11" descr="Competitors logos quadrant">
            <a:extLst>
              <a:ext uri="{FF2B5EF4-FFF2-40B4-BE49-F238E27FC236}">
                <a16:creationId xmlns:a16="http://schemas.microsoft.com/office/drawing/2014/main" id="{AA265DB5-0ACC-4872-94A9-E59194B1A497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2453413" y="2800279"/>
            <a:ext cx="1329115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dirty="0"/>
              <a:t>Competitor 2</a:t>
            </a:r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3" name="Picture Placeholder 11" descr="Competitors logos quadrant">
            <a:extLst>
              <a:ext uri="{FF2B5EF4-FFF2-40B4-BE49-F238E27FC236}">
                <a16:creationId xmlns:a16="http://schemas.microsoft.com/office/drawing/2014/main" id="{D93F8F87-5281-4F40-82FC-A4B985EAFE8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24627" y="2237506"/>
            <a:ext cx="1329115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dirty="0"/>
              <a:t>Competitor </a:t>
            </a:r>
            <a:r>
              <a:rPr lang="ru-RU" dirty="0"/>
              <a:t>1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4" name="Picture Placeholder 11" descr="Competitors logos quadrant">
            <a:extLst>
              <a:ext uri="{FF2B5EF4-FFF2-40B4-BE49-F238E27FC236}">
                <a16:creationId xmlns:a16="http://schemas.microsoft.com/office/drawing/2014/main" id="{DEEA12AF-CE7B-41C2-8A17-EC693ECF8C3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04514" y="4678392"/>
            <a:ext cx="1329115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dirty="0"/>
              <a:t>Competitor </a:t>
            </a:r>
            <a:r>
              <a:rPr lang="ru-RU" dirty="0"/>
              <a:t>3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5" name="Picture Placeholder 11" descr="Competitors logos quadrant">
            <a:extLst>
              <a:ext uri="{FF2B5EF4-FFF2-40B4-BE49-F238E27FC236}">
                <a16:creationId xmlns:a16="http://schemas.microsoft.com/office/drawing/2014/main" id="{5F18F8B8-2496-4093-BFC7-531592943EB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977445" y="2856931"/>
            <a:ext cx="1329115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dirty="0"/>
              <a:t>Competitor </a:t>
            </a:r>
            <a:r>
              <a:rPr lang="ru-RU" dirty="0"/>
              <a:t>4</a:t>
            </a:r>
            <a:endParaRPr lang="en-US" dirty="0"/>
          </a:p>
          <a:p>
            <a:r>
              <a:rPr lang="en-US" dirty="0"/>
              <a:t>Logo</a:t>
            </a:r>
            <a:r>
              <a:rPr lang="ru-RU" dirty="0"/>
              <a:t>я</a:t>
            </a:r>
          </a:p>
        </p:txBody>
      </p:sp>
      <p:sp>
        <p:nvSpPr>
          <p:cNvPr id="28" name="Picture Placeholder 11" descr="Competitors logos quadrant">
            <a:extLst>
              <a:ext uri="{FF2B5EF4-FFF2-40B4-BE49-F238E27FC236}">
                <a16:creationId xmlns:a16="http://schemas.microsoft.com/office/drawing/2014/main" id="{7FA1C20D-8A7C-4FF1-8DFB-ECACC4C2BC6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843522" y="4783318"/>
            <a:ext cx="1329115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dirty="0"/>
              <a:t>Competitor </a:t>
            </a:r>
            <a:r>
              <a:rPr lang="ru-RU" dirty="0"/>
              <a:t>5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9" name="Picture Placeholder 11" descr="Competitors logos quadrant">
            <a:extLst>
              <a:ext uri="{FF2B5EF4-FFF2-40B4-BE49-F238E27FC236}">
                <a16:creationId xmlns:a16="http://schemas.microsoft.com/office/drawing/2014/main" id="{62CD1D6A-EBAA-473C-A87B-407D209FA4F0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866413" y="4546154"/>
            <a:ext cx="1329115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dirty="0"/>
              <a:t>Competitor </a:t>
            </a:r>
            <a:r>
              <a:rPr lang="ru-RU" dirty="0"/>
              <a:t>6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07B05968-4C1C-466A-8E74-060D9E16DA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27461" y="3922337"/>
            <a:ext cx="2056209" cy="248888"/>
          </a:xfrm>
        </p:spPr>
        <p:txBody>
          <a:bodyPr>
            <a:noAutofit/>
          </a:bodyPr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More expensive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A0E78D4-0FC2-422B-8A0E-4B77C857682A}"/>
              </a:ext>
            </a:extLst>
          </p:cNvPr>
          <p:cNvCxnSpPr/>
          <p:nvPr userDrawn="1"/>
        </p:nvCxnSpPr>
        <p:spPr>
          <a:xfrm>
            <a:off x="707639" y="3858087"/>
            <a:ext cx="7749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0420273-FFF6-4145-952E-E1EC3C641A9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2638800" y="3876719"/>
            <a:ext cx="3866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14">
            <a:extLst>
              <a:ext uri="{FF2B5EF4-FFF2-40B4-BE49-F238E27FC236}">
                <a16:creationId xmlns:a16="http://schemas.microsoft.com/office/drawing/2014/main" id="{D916D7D1-7F63-4867-9C6C-31228BEAC6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98247" y="2259757"/>
            <a:ext cx="1097280" cy="987552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43D1C529-2673-461C-AD18-9EDFAA659C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451274" y="3922337"/>
            <a:ext cx="2056209" cy="248888"/>
          </a:xfrm>
        </p:spPr>
        <p:txBody>
          <a:bodyPr>
            <a:noAutofit/>
          </a:bodyPr>
          <a:lstStyle>
            <a:lvl1pPr marL="0" indent="0" algn="r">
              <a:buNone/>
              <a:defRPr sz="1200" b="1"/>
            </a:lvl1pPr>
            <a:lvl2pPr marL="457189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Less expensive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5900A478-228D-4DD3-985B-4DF3CC8289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539135" y="5880592"/>
            <a:ext cx="2056209" cy="248888"/>
          </a:xfrm>
        </p:spPr>
        <p:txBody>
          <a:bodyPr>
            <a:noAutofit/>
          </a:bodyPr>
          <a:lstStyle>
            <a:lvl1pPr marL="0" indent="0" algn="ctr">
              <a:buNone/>
              <a:defRPr sz="1200" b="1"/>
            </a:lvl1pPr>
            <a:lvl2pPr marL="457189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Less convenient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34D00100-49AA-43BE-AF2F-0E9CEC49EAC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8659" y="1640745"/>
            <a:ext cx="2056209" cy="248888"/>
          </a:xfrm>
        </p:spPr>
        <p:txBody>
          <a:bodyPr>
            <a:noAutofit/>
          </a:bodyPr>
          <a:lstStyle>
            <a:lvl1pPr marL="0" indent="0" algn="ctr">
              <a:buNone/>
              <a:defRPr sz="1200" b="1"/>
            </a:lvl1pPr>
            <a:lvl2pPr marL="457189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More convenient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897455" y="742867"/>
            <a:ext cx="589788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61" y="740998"/>
            <a:ext cx="7151765" cy="568800"/>
          </a:xfrm>
        </p:spPr>
        <p:txBody>
          <a:bodyPr lIns="36000" tIns="0" rIns="0" bIns="0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1233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5981319" y="1805693"/>
            <a:ext cx="2818638" cy="461772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4F357-0C41-471E-A413-4D42ADE55B12}"/>
              </a:ext>
            </a:extLst>
          </p:cNvPr>
          <p:cNvSpPr/>
          <p:nvPr userDrawn="1"/>
        </p:nvSpPr>
        <p:spPr>
          <a:xfrm>
            <a:off x="344043" y="2582933"/>
            <a:ext cx="2818638" cy="384048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3162681" y="2171453"/>
            <a:ext cx="2818638" cy="425196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smtClean="0"/>
              <a:t>4/24/2019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461" y="2954554"/>
            <a:ext cx="2244209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461" y="3339647"/>
            <a:ext cx="2244209" cy="334919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189" indent="0"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09F31D3-FC19-4A61-A915-5F11C6F7EBD8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267569" y="2078801"/>
            <a:ext cx="2244209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6AA97C78-ABC3-4559-8EFA-1F24C3A6E3F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7569" y="2463894"/>
            <a:ext cx="2244209" cy="334919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189" indent="0"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3446099" y="2512808"/>
            <a:ext cx="2244209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2E97E9F-0DAA-48F4-90F4-640195EAD7D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46099" y="2897901"/>
            <a:ext cx="2244209" cy="334919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189" indent="0"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A49833F3-6413-44EC-8040-14916325170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7461" y="3750523"/>
            <a:ext cx="2244209" cy="2175910"/>
          </a:xfrm>
        </p:spPr>
        <p:txBody>
          <a:bodyPr lIns="36000" tIns="0" rIns="0" bIns="0">
            <a:noAutofit/>
          </a:bodyPr>
          <a:lstStyle>
            <a:lvl1pPr marL="179996" indent="-179996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2427" indent="-285744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452427" indent="-285744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ED92B51-6B31-41E1-908C-1D392F31AA4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67569" y="2874770"/>
            <a:ext cx="2244209" cy="2175910"/>
          </a:xfrm>
        </p:spPr>
        <p:txBody>
          <a:bodyPr lIns="36000" tIns="0" rIns="0" bIns="0">
            <a:noAutofit/>
          </a:bodyPr>
          <a:lstStyle>
            <a:lvl1pPr marL="179996" indent="-179996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179996" indent="-179996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395278" indent="-228594"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§"/>
              <a:defRPr sz="14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521B8C30-3AD9-43DC-A76C-342C3CD53A2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446099" y="3308777"/>
            <a:ext cx="2244209" cy="2175910"/>
          </a:xfrm>
        </p:spPr>
        <p:txBody>
          <a:bodyPr lIns="36000" tIns="0" rIns="0" bIns="0">
            <a:noAutofit/>
          </a:bodyPr>
          <a:lstStyle>
            <a:lvl1pPr marL="179996" indent="-179996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339717" indent="-179384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BF6E52A-5DC5-8A44-8397-829FF33C5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61" y="740998"/>
            <a:ext cx="7151765" cy="568800"/>
          </a:xfrm>
        </p:spPr>
        <p:txBody>
          <a:bodyPr lIns="36000" tIns="0" rIns="0" bIns="0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E3B0746-B135-6943-B0F2-D32EF8E8B428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7461" y="1377833"/>
            <a:ext cx="7151765" cy="489694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897455" y="742867"/>
            <a:ext cx="589788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0215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61" y="740998"/>
            <a:ext cx="7151765" cy="568800"/>
          </a:xfrm>
        </p:spPr>
        <p:txBody>
          <a:bodyPr lIns="36000" tIns="0" rIns="0" bIns="0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smtClean="0"/>
              <a:t>4/24/2019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7461" y="1377833"/>
            <a:ext cx="7151765" cy="693014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459" y="2323804"/>
            <a:ext cx="3615400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4871844" y="2323804"/>
            <a:ext cx="3615400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14D5FA-EBD7-472E-9864-D76743BAB4DF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27460" y="2811998"/>
            <a:ext cx="3615928" cy="266065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2000"/>
            </a:lvl1pPr>
            <a:lvl2pPr marL="457189" indent="0" algn="l">
              <a:buNone/>
              <a:defRPr sz="180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BA129CFA-D87C-494E-9E6D-E317C4D157E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871316" y="2811998"/>
            <a:ext cx="3615928" cy="266065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2000"/>
            </a:lvl1pPr>
            <a:lvl2pPr marL="457189" indent="0" algn="l">
              <a:buNone/>
              <a:defRPr sz="180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897455" y="742867"/>
            <a:ext cx="589788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0477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320EF9D-83C9-45F8-AAA9-A9768470F99F}"/>
              </a:ext>
            </a:extLst>
          </p:cNvPr>
          <p:cNvSpPr/>
          <p:nvPr userDrawn="1"/>
        </p:nvSpPr>
        <p:spPr>
          <a:xfrm>
            <a:off x="0" y="2230316"/>
            <a:ext cx="9144000" cy="3346704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20000"/>
                </a:schemeClr>
              </a:gs>
              <a:gs pos="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61" y="740998"/>
            <a:ext cx="7151765" cy="568800"/>
          </a:xfrm>
        </p:spPr>
        <p:txBody>
          <a:bodyPr lIns="36000" tIns="0" rIns="0" bIns="0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smtClean="0"/>
              <a:t>4/24/2019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7461" y="1377833"/>
            <a:ext cx="7151765" cy="61888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7461" y="3891527"/>
            <a:ext cx="1296162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461" y="4276620"/>
            <a:ext cx="1296162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189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EAB0330-0960-495D-9FAC-850DB0CAFF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461" y="2507927"/>
            <a:ext cx="1296162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1323B59-309B-4779-B127-7711E7D88F1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627461" y="3136120"/>
            <a:ext cx="1296162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57E6D8-B21E-4D49-AF8E-C735B517506B}"/>
              </a:ext>
            </a:extLst>
          </p:cNvPr>
          <p:cNvSpPr/>
          <p:nvPr userDrawn="1"/>
        </p:nvSpPr>
        <p:spPr>
          <a:xfrm>
            <a:off x="0" y="3623709"/>
            <a:ext cx="9144000" cy="54864"/>
          </a:xfrm>
          <a:prstGeom prst="rect">
            <a:avLst/>
          </a:prstGeom>
          <a:gradFill>
            <a:gsLst>
              <a:gs pos="100000">
                <a:srgbClr val="6D3B4F"/>
              </a:gs>
              <a:gs pos="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CECCEB-7C61-48C7-8F81-9ECE7ABA9E67}"/>
              </a:ext>
            </a:extLst>
          </p:cNvPr>
          <p:cNvSpPr/>
          <p:nvPr userDrawn="1"/>
        </p:nvSpPr>
        <p:spPr>
          <a:xfrm>
            <a:off x="639496" y="3559701"/>
            <a:ext cx="13716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97F8095-EAF8-4F5A-B2A6-0476B8D2EAF0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191081" y="3891527"/>
            <a:ext cx="1296162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FB58FA02-066D-4A4D-BFEA-4ABCF3B550B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191081" y="4276620"/>
            <a:ext cx="1296162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189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83A77CFD-3FEF-4E6F-BC4F-8ED7F101103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91081" y="2507927"/>
            <a:ext cx="1296162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D6E2C46-79E6-4C33-A9DE-9F0BE9199694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7191081" y="3136120"/>
            <a:ext cx="1296162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18DF9D1-5757-4445-9078-38760F447FFE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2268365" y="3891527"/>
            <a:ext cx="1296162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993B8732-2AA4-40C3-A4A3-44C5803BDA1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68365" y="4276620"/>
            <a:ext cx="1296162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189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11BFD035-7AF1-47EA-9F1C-AE04879DA4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68365" y="2507927"/>
            <a:ext cx="1296162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0720D82-39E2-490D-913A-B6DA31CAC2BD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2268365" y="3136120"/>
            <a:ext cx="1296162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8CB98AA-B672-4560-9A4C-F0E472D7D508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3909270" y="3891527"/>
            <a:ext cx="1296162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051BF3E5-DBCA-46BD-A139-755813ECCCCA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909270" y="4276620"/>
            <a:ext cx="1296162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189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4E2B5368-5C92-477C-B64A-0B1236EC471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909270" y="2507927"/>
            <a:ext cx="1296162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1C29312-F699-465F-96BC-B65A2C3356B5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3909270" y="3136120"/>
            <a:ext cx="1296162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613D924-E33A-4DAE-B253-E9668378EC73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5550176" y="3891527"/>
            <a:ext cx="1296162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4C346CE6-85D2-4744-ABBA-4EB5E51EB80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550176" y="4276620"/>
            <a:ext cx="1296162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189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D7E5C35-923C-473E-8BB9-F2F1AB3A2BB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550176" y="2507927"/>
            <a:ext cx="1296162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756DD156-6646-433D-ABE8-CB244D53D6C1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5550176" y="3136120"/>
            <a:ext cx="1296162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C33C4CE-CEA6-4AC9-B1DB-8224A4517350}"/>
              </a:ext>
            </a:extLst>
          </p:cNvPr>
          <p:cNvSpPr/>
          <p:nvPr userDrawn="1"/>
        </p:nvSpPr>
        <p:spPr>
          <a:xfrm>
            <a:off x="2279931" y="3559701"/>
            <a:ext cx="13716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71AA6E8-880E-404C-8BCA-7949D28E7AF8}"/>
              </a:ext>
            </a:extLst>
          </p:cNvPr>
          <p:cNvSpPr/>
          <p:nvPr userDrawn="1"/>
        </p:nvSpPr>
        <p:spPr>
          <a:xfrm>
            <a:off x="3920366" y="3559701"/>
            <a:ext cx="13716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7D3B90E-8FC3-4B84-A2BB-8862D5EC070B}"/>
              </a:ext>
            </a:extLst>
          </p:cNvPr>
          <p:cNvSpPr/>
          <p:nvPr userDrawn="1"/>
        </p:nvSpPr>
        <p:spPr>
          <a:xfrm>
            <a:off x="5560802" y="3559701"/>
            <a:ext cx="13716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3E9DB54-6797-4300-B6CA-0A9CF186B458}"/>
              </a:ext>
            </a:extLst>
          </p:cNvPr>
          <p:cNvSpPr/>
          <p:nvPr userDrawn="1"/>
        </p:nvSpPr>
        <p:spPr>
          <a:xfrm>
            <a:off x="7201237" y="3559701"/>
            <a:ext cx="13716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 dirty="0"/>
          </a:p>
        </p:txBody>
      </p:sp>
      <p:sp>
        <p:nvSpPr>
          <p:cNvPr id="45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7897455" y="742867"/>
            <a:ext cx="589788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2076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462" y="740998"/>
            <a:ext cx="2069329" cy="568800"/>
          </a:xfrm>
        </p:spPr>
        <p:txBody>
          <a:bodyPr lIns="36000" tIns="0" rIns="0" bIns="0">
            <a:noAutofit/>
          </a:bodyPr>
          <a:lstStyle/>
          <a:p>
            <a:r>
              <a:rPr lang="en-US" dirty="0"/>
              <a:t>Title Here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smtClean="0"/>
              <a:t>4/24/2019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7461" y="1377833"/>
            <a:ext cx="2070621" cy="1630062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36EC64A7-7FE6-41B3-B27F-E6B0C0BAA1FD}"/>
              </a:ext>
            </a:extLst>
          </p:cNvPr>
          <p:cNvSpPr>
            <a:spLocks noGrp="1"/>
          </p:cNvSpPr>
          <p:nvPr>
            <p:ph type="tbl" sz="quarter" idx="25"/>
          </p:nvPr>
        </p:nvSpPr>
        <p:spPr>
          <a:xfrm>
            <a:off x="2987280" y="740998"/>
            <a:ext cx="4619687" cy="465063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table</a:t>
            </a:r>
            <a:endParaRPr lang="ru-RU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897455" y="742867"/>
            <a:ext cx="589788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1574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320EF9D-83C9-45F8-AAA9-A9768470F99F}"/>
              </a:ext>
            </a:extLst>
          </p:cNvPr>
          <p:cNvSpPr/>
          <p:nvPr userDrawn="1"/>
        </p:nvSpPr>
        <p:spPr>
          <a:xfrm>
            <a:off x="0" y="1613512"/>
            <a:ext cx="9144000" cy="27432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bg2">
                  <a:alpha val="2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CB4EFCF-84EC-4420-9A2B-7C028E7505B0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543300" y="1613512"/>
            <a:ext cx="2057400" cy="2743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42" name="Picture Placeholder 11">
            <a:extLst>
              <a:ext uri="{FF2B5EF4-FFF2-40B4-BE49-F238E27FC236}">
                <a16:creationId xmlns:a16="http://schemas.microsoft.com/office/drawing/2014/main" id="{3C20DBAD-9FE7-4F62-B952-1D72DC8B9A7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485900" y="1613512"/>
            <a:ext cx="2057400" cy="2743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43" name="Picture Placeholder 11">
            <a:extLst>
              <a:ext uri="{FF2B5EF4-FFF2-40B4-BE49-F238E27FC236}">
                <a16:creationId xmlns:a16="http://schemas.microsoft.com/office/drawing/2014/main" id="{6AE95BF3-594D-4F6F-95D5-18D8A51D5197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599674" y="1613512"/>
            <a:ext cx="2057400" cy="2743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61" y="740998"/>
            <a:ext cx="7151765" cy="568800"/>
          </a:xfrm>
        </p:spPr>
        <p:txBody>
          <a:bodyPr lIns="36000" tIns="0" rIns="0" bIns="0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smtClean="0"/>
              <a:t>4/24/2019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99100" y="4492967"/>
            <a:ext cx="1431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9100" y="4878061"/>
            <a:ext cx="1431000" cy="234269"/>
          </a:xfrm>
        </p:spPr>
        <p:txBody>
          <a:bodyPr lIns="36000" tIns="0" rIns="0" bIns="0">
            <a:no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189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1323B59-309B-4779-B127-7711E7D88F1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1799100" y="5138591"/>
            <a:ext cx="1431000" cy="693882"/>
          </a:xfrm>
        </p:spPr>
        <p:txBody>
          <a:bodyPr lIns="36000" tIns="0" rIns="0" bIns="0" anchor="t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18DF9D1-5757-4445-9078-38760F447FFE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856500" y="4492967"/>
            <a:ext cx="1431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993B8732-2AA4-40C3-A4A3-44C5803BDA1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856500" y="4878061"/>
            <a:ext cx="1431000" cy="234269"/>
          </a:xfrm>
        </p:spPr>
        <p:txBody>
          <a:bodyPr lIns="36000" tIns="0" rIns="0" bIns="0">
            <a:no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189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0720D82-39E2-490D-913A-B6DA31CAC2BD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3856500" y="5138591"/>
            <a:ext cx="1431000" cy="693882"/>
          </a:xfrm>
        </p:spPr>
        <p:txBody>
          <a:bodyPr lIns="36000" tIns="0" rIns="0" bIns="0" anchor="t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8CB98AA-B672-4560-9A4C-F0E472D7D508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925434" y="4492967"/>
            <a:ext cx="1431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051BF3E5-DBCA-46BD-A139-755813ECCCCA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925434" y="4878061"/>
            <a:ext cx="1431000" cy="234269"/>
          </a:xfrm>
        </p:spPr>
        <p:txBody>
          <a:bodyPr lIns="36000" tIns="0" rIns="0" bIns="0">
            <a:no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189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1C29312-F699-465F-96BC-B65A2C3356B5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5925434" y="5138591"/>
            <a:ext cx="1431000" cy="693882"/>
          </a:xfrm>
        </p:spPr>
        <p:txBody>
          <a:bodyPr lIns="36000" tIns="0" rIns="0" bIns="0" anchor="t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897455" y="742867"/>
            <a:ext cx="589788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5936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A9E66CD-99CC-45B1-A15D-3626A61608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4043" y="457200"/>
            <a:ext cx="8455914" cy="594360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F15D4B3-A0CD-4C14-BB5E-CB9859BD8A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23360" y="1746127"/>
            <a:ext cx="1097280" cy="98755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829233-8E4C-4046-85BB-5166B8A7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043" y="3252538"/>
            <a:ext cx="8455914" cy="1348720"/>
          </a:xfrm>
          <a:solidFill>
            <a:schemeClr val="bg1">
              <a:alpha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5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507DE-4CA5-4E76-8450-4125151EB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043" y="4628730"/>
            <a:ext cx="8455914" cy="1772070"/>
          </a:xfrm>
          <a:solidFill>
            <a:schemeClr val="accent1">
              <a:alpha val="30000"/>
            </a:schemeClr>
          </a:solidFill>
        </p:spPr>
        <p:txBody>
          <a:bodyPr tIns="252000" rIns="90000"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0364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61" y="740998"/>
            <a:ext cx="7151765" cy="568800"/>
          </a:xfrm>
        </p:spPr>
        <p:txBody>
          <a:bodyPr lIns="36000" tIns="0" rIns="0" bIns="0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smtClean="0"/>
              <a:t>4/24/2019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7461" y="1377833"/>
            <a:ext cx="7151765" cy="61888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6BA5EAA-9D1F-41A8-B061-8C18B61C4F6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81600" y="2564315"/>
            <a:ext cx="170376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60E8EB22-EE54-4319-BFD9-B51D4D584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1600" y="2949409"/>
            <a:ext cx="170376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189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604DC3-2547-4A5A-8AF8-1051ADC267D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7461" y="2647025"/>
            <a:ext cx="72009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D21D8720-648F-4748-B19E-15B596D77B9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481600" y="4130482"/>
            <a:ext cx="170376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E31B211B-885A-40F6-A25D-6EDF68FBD3A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81600" y="4515576"/>
            <a:ext cx="170376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189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9" name="Picture Placeholder 11">
            <a:extLst>
              <a:ext uri="{FF2B5EF4-FFF2-40B4-BE49-F238E27FC236}">
                <a16:creationId xmlns:a16="http://schemas.microsoft.com/office/drawing/2014/main" id="{C2F4D19D-CC90-455D-8947-5DCD00EA921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7461" y="4213192"/>
            <a:ext cx="72009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D5CAA23C-172B-4B6C-BB10-4F4DB6CFD19B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149085" y="2564315"/>
            <a:ext cx="170376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5873C0A4-108E-4DD1-A604-311D061489D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149085" y="2949409"/>
            <a:ext cx="170376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189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2" name="Picture Placeholder 11">
            <a:extLst>
              <a:ext uri="{FF2B5EF4-FFF2-40B4-BE49-F238E27FC236}">
                <a16:creationId xmlns:a16="http://schemas.microsoft.com/office/drawing/2014/main" id="{FA4996C0-7B37-42C4-BDFF-F0C54D4A88C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294946" y="2647025"/>
            <a:ext cx="72009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FE2C9DE6-67CA-4E0C-8A51-B7AC8BD5AE9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149085" y="4130482"/>
            <a:ext cx="170376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052A6B3A-E7C7-42AC-A91D-7921E2DCA42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149085" y="4515576"/>
            <a:ext cx="170376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189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5" name="Picture Placeholder 11">
            <a:extLst>
              <a:ext uri="{FF2B5EF4-FFF2-40B4-BE49-F238E27FC236}">
                <a16:creationId xmlns:a16="http://schemas.microsoft.com/office/drawing/2014/main" id="{BDE373C5-22C4-4D2E-B2C9-747EA0C709E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294946" y="4213192"/>
            <a:ext cx="72009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DF658B1C-69F4-44D8-97E9-5536A307168D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816571" y="2564315"/>
            <a:ext cx="170376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E49F5D3C-52A4-4CF3-9C76-8E7F4AD0674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816571" y="2949409"/>
            <a:ext cx="170376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189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8" name="Picture Placeholder 11">
            <a:extLst>
              <a:ext uri="{FF2B5EF4-FFF2-40B4-BE49-F238E27FC236}">
                <a16:creationId xmlns:a16="http://schemas.microsoft.com/office/drawing/2014/main" id="{1AEC50E2-8D09-4E52-90BC-C296ED16B93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962431" y="2647025"/>
            <a:ext cx="72009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1A890E15-BFA6-4C98-BF47-CD2501130937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6816571" y="4130482"/>
            <a:ext cx="170376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60" name="Text Placeholder 11">
            <a:extLst>
              <a:ext uri="{FF2B5EF4-FFF2-40B4-BE49-F238E27FC236}">
                <a16:creationId xmlns:a16="http://schemas.microsoft.com/office/drawing/2014/main" id="{65EAB51A-2C46-46D9-9E90-A9C9D977064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816571" y="4515576"/>
            <a:ext cx="170376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189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1" name="Picture Placeholder 11">
            <a:extLst>
              <a:ext uri="{FF2B5EF4-FFF2-40B4-BE49-F238E27FC236}">
                <a16:creationId xmlns:a16="http://schemas.microsoft.com/office/drawing/2014/main" id="{A8E96B85-B153-4EB9-8F26-0E948B5DC17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5962431" y="4213192"/>
            <a:ext cx="72009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897455" y="742867"/>
            <a:ext cx="589788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8718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61" y="740998"/>
            <a:ext cx="4723890" cy="568800"/>
          </a:xfrm>
        </p:spPr>
        <p:txBody>
          <a:bodyPr lIns="36000" tIns="0" rIns="0" bIns="0">
            <a:noAutofit/>
          </a:bodyPr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smtClean="0"/>
              <a:t>4/24/2019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7461" y="1377833"/>
            <a:ext cx="1873071" cy="1630062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Chart Placeholder 7">
            <a:extLst>
              <a:ext uri="{FF2B5EF4-FFF2-40B4-BE49-F238E27FC236}">
                <a16:creationId xmlns:a16="http://schemas.microsoft.com/office/drawing/2014/main" id="{1E42105A-8901-45BF-9233-D1C9076AA50C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2553289" y="1377835"/>
            <a:ext cx="2798063" cy="378200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chart</a:t>
            </a:r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7107B0-5001-4D98-9D90-6DB407B0C99E}"/>
              </a:ext>
            </a:extLst>
          </p:cNvPr>
          <p:cNvSpPr/>
          <p:nvPr userDrawn="1"/>
        </p:nvSpPr>
        <p:spPr>
          <a:xfrm>
            <a:off x="5414655" y="1527734"/>
            <a:ext cx="246888" cy="32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5BAF7D-E84D-4AEA-9267-5A89F2D57394}"/>
              </a:ext>
            </a:extLst>
          </p:cNvPr>
          <p:cNvSpPr/>
          <p:nvPr userDrawn="1"/>
        </p:nvSpPr>
        <p:spPr>
          <a:xfrm>
            <a:off x="7248734" y="1527734"/>
            <a:ext cx="246888" cy="327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C2C2B5-DF2F-44D9-8AD0-91755942639B}"/>
              </a:ext>
            </a:extLst>
          </p:cNvPr>
          <p:cNvSpPr/>
          <p:nvPr userDrawn="1"/>
        </p:nvSpPr>
        <p:spPr>
          <a:xfrm>
            <a:off x="5414655" y="2784622"/>
            <a:ext cx="246888" cy="3276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0C2358-0880-4DCC-B591-574B77C88AF3}"/>
              </a:ext>
            </a:extLst>
          </p:cNvPr>
          <p:cNvSpPr/>
          <p:nvPr userDrawn="1"/>
        </p:nvSpPr>
        <p:spPr>
          <a:xfrm>
            <a:off x="7248734" y="2784622"/>
            <a:ext cx="246888" cy="3276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7B18BE-4EA4-4304-9B25-9AFC3F1868EC}"/>
              </a:ext>
            </a:extLst>
          </p:cNvPr>
          <p:cNvSpPr/>
          <p:nvPr userDrawn="1"/>
        </p:nvSpPr>
        <p:spPr>
          <a:xfrm>
            <a:off x="5414655" y="4041509"/>
            <a:ext cx="246888" cy="327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40C470-7D62-4550-AD27-E5BE738863B2}"/>
              </a:ext>
            </a:extLst>
          </p:cNvPr>
          <p:cNvSpPr/>
          <p:nvPr userDrawn="1"/>
        </p:nvSpPr>
        <p:spPr>
          <a:xfrm>
            <a:off x="7248734" y="4041509"/>
            <a:ext cx="246888" cy="327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1BD8106-14EB-4162-8957-82C7E455BE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2949" y="1868634"/>
            <a:ext cx="1485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FE4100F4-A1CC-43D0-96D1-E78EC88BAC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2949" y="2253728"/>
            <a:ext cx="1485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189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Category Description</a:t>
            </a:r>
            <a:endParaRPr lang="ru-RU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4F231A8-6423-4204-8A45-BD1BAAD2C15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422949" y="3132839"/>
            <a:ext cx="1485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130B9E51-E0C5-4A35-BEE4-403EC90B94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22949" y="3517933"/>
            <a:ext cx="1485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189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Category Description</a:t>
            </a:r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5BEF9D2-60F1-4384-BF4C-DCE3EDF0F3A5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5422949" y="4382409"/>
            <a:ext cx="1485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7F998711-69B2-43A8-A7D8-E7A288289C3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22949" y="4767503"/>
            <a:ext cx="1485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189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Category Description</a:t>
            </a:r>
            <a:endParaRPr lang="ru-RU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7B47401-961F-4A4C-8D84-D03D8A8BE7F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7248734" y="1868634"/>
            <a:ext cx="1485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D948BF1-3892-42AB-AEF7-4A687A9AE9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48734" y="2253728"/>
            <a:ext cx="1485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189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Category Description</a:t>
            </a:r>
            <a:endParaRPr lang="ru-RU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9C37FED-20A3-48CB-B63E-181FBBF8F3C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248734" y="3132839"/>
            <a:ext cx="1485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32AD82-37DD-4D41-8921-3CBF761FEB0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248734" y="3517933"/>
            <a:ext cx="1485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189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Category Description</a:t>
            </a:r>
            <a:endParaRPr lang="ru-RU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3D98E47-00B1-412D-9DBB-62ACC0398C8B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48734" y="4382409"/>
            <a:ext cx="1485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753B197-EDD7-45BA-A120-4C3343A3FC5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48734" y="4767503"/>
            <a:ext cx="1485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189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Category Description</a:t>
            </a:r>
            <a:endParaRPr lang="ru-RU" dirty="0"/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897455" y="742867"/>
            <a:ext cx="589788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0545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7" userDrawn="1">
          <p15:clr>
            <a:srgbClr val="FBAE40"/>
          </p15:clr>
        </p15:guide>
        <p15:guide id="2" pos="209" userDrawn="1">
          <p15:clr>
            <a:srgbClr val="FBAE40"/>
          </p15:clr>
        </p15:guide>
        <p15:guide id="3" pos="5347" userDrawn="1">
          <p15:clr>
            <a:srgbClr val="FBAE40"/>
          </p15:clr>
        </p15:guide>
        <p15:guide id="4" pos="5551" userDrawn="1">
          <p15:clr>
            <a:srgbClr val="FBAE40"/>
          </p15:clr>
        </p15:guide>
        <p15:guide id="5" orient="horz" pos="2115" userDrawn="1">
          <p15:clr>
            <a:srgbClr val="FBAE40"/>
          </p15:clr>
        </p15:guide>
        <p15:guide id="6" orient="horz" pos="459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1" y="457199"/>
            <a:ext cx="4227957" cy="59594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95" y="1331139"/>
            <a:ext cx="3438159" cy="1107114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595" y="2545450"/>
            <a:ext cx="3438159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9049" y="5810400"/>
            <a:ext cx="81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C23DBD1-F259-4AEB-A7D9-D728D6E04490}" type="datetime1">
              <a:rPr lang="en-US" smtClean="0"/>
              <a:t>4/24/2019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2597" y="3300065"/>
            <a:ext cx="3438159" cy="1745768"/>
          </a:xfrm>
        </p:spPr>
        <p:txBody>
          <a:bodyPr lIns="36000" tIns="0" rIns="0" bIns="0">
            <a:noAutofit/>
          </a:bodyPr>
          <a:lstStyle>
            <a:lvl1pPr marL="215995" indent="-215995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897455" y="742867"/>
            <a:ext cx="589788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9803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288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A9E66CD-99CC-45B1-A15D-3626A61608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4043" y="457200"/>
            <a:ext cx="8455914" cy="594360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F15D4B3-A0CD-4C14-BB5E-CB9859BD8A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23360" y="1746127"/>
            <a:ext cx="1097280" cy="98755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829233-8E4C-4046-85BB-5166B8A7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043" y="3252538"/>
            <a:ext cx="8455914" cy="1348720"/>
          </a:xfrm>
          <a:solidFill>
            <a:schemeClr val="bg1">
              <a:alpha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5500"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507DE-4CA5-4E76-8450-4125151EB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043" y="4601258"/>
            <a:ext cx="8455914" cy="1799542"/>
          </a:xfrm>
          <a:solidFill>
            <a:schemeClr val="tx1">
              <a:alpha val="90000"/>
            </a:schemeClr>
          </a:solidFill>
        </p:spPr>
        <p:txBody>
          <a:bodyPr tIns="252000"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6F64230-8502-4625-8B46-5660458931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5077" y="5400675"/>
            <a:ext cx="1350169" cy="2809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Email:</a:t>
            </a:r>
            <a:endParaRPr lang="ru-RU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08C5A6-5B1B-4D50-A772-24B26B7B80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1159" y="5695950"/>
            <a:ext cx="2538000" cy="2805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US" dirty="0" err="1"/>
              <a:t>victoria@fabrikam.com</a:t>
            </a:r>
            <a:endParaRPr lang="ru-RU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5C49BB1D-A8D4-4E41-8A43-F84FDE9EE6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84229" y="5400284"/>
            <a:ext cx="1350169" cy="2809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Phone:</a:t>
            </a:r>
            <a:endParaRPr lang="ru-RU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DD82CF91-0C32-4E77-9CBF-A777B27493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46811" y="5695559"/>
            <a:ext cx="2025000" cy="2805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404-555-0115</a:t>
            </a:r>
            <a:endParaRPr lang="ru-RU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EF7B6245-3D6D-418F-83D6-C8DE0293CC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42430" y="5400284"/>
            <a:ext cx="1350169" cy="2809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Website:</a:t>
            </a:r>
            <a:endParaRPr lang="ru-RU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9410B445-6FE4-4773-A905-61A2C5C69B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02512" y="5695559"/>
            <a:ext cx="2430000" cy="2805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www.fabrikam.com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1623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043" y="2300063"/>
            <a:ext cx="8455914" cy="4114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78B1225C-A326-43F6-99D9-A073D5261568}" type="datetime1">
              <a:rPr lang="en-US" smtClean="0"/>
              <a:t>4/24/2019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0DF9619-89F0-4C89-BF3C-FB75431C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612" y="622352"/>
            <a:ext cx="5876779" cy="112461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897455" y="742867"/>
            <a:ext cx="589788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9788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288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99E0FDC-7174-4CCC-8759-832F13BB97E3}"/>
              </a:ext>
            </a:extLst>
          </p:cNvPr>
          <p:cNvSpPr/>
          <p:nvPr userDrawn="1"/>
        </p:nvSpPr>
        <p:spPr>
          <a:xfrm>
            <a:off x="4590343" y="2371154"/>
            <a:ext cx="3874091" cy="14904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2C8867A-E08C-4237-858A-8806988D6BFB}"/>
              </a:ext>
            </a:extLst>
          </p:cNvPr>
          <p:cNvSpPr/>
          <p:nvPr userDrawn="1"/>
        </p:nvSpPr>
        <p:spPr>
          <a:xfrm>
            <a:off x="679568" y="1804226"/>
            <a:ext cx="3910775" cy="20574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61" y="740998"/>
            <a:ext cx="7151765" cy="568800"/>
          </a:xfrm>
        </p:spPr>
        <p:txBody>
          <a:bodyPr lIns="36000" tIns="0" rIns="0" bIns="0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smtClean="0"/>
              <a:t>4/24/2019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6BA5EAA-9D1F-41A8-B061-8C18B61C4F6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5143" y="4156050"/>
            <a:ext cx="2457000" cy="385091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60E8EB22-EE54-4319-BFD9-B51D4D584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35143" y="4541141"/>
            <a:ext cx="2457000" cy="1036067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189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604DC3-2547-4A5A-8AF8-1051ADC267D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81005" y="4238758"/>
            <a:ext cx="72009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D5CAA23C-172B-4B6C-BB10-4F4DB6CFD19B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5444481" y="4156050"/>
            <a:ext cx="2457000" cy="334919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5873C0A4-108E-4DD1-A604-311D061489D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444481" y="4541141"/>
            <a:ext cx="2457000" cy="1036067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189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2" name="Picture Placeholder 11">
            <a:extLst>
              <a:ext uri="{FF2B5EF4-FFF2-40B4-BE49-F238E27FC236}">
                <a16:creationId xmlns:a16="http://schemas.microsoft.com/office/drawing/2014/main" id="{FA4996C0-7B37-42C4-BDFF-F0C54D4A88C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90343" y="4238758"/>
            <a:ext cx="72009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0601F736-3A21-4DC5-AFCA-F1729A2547A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74462" y="2177705"/>
            <a:ext cx="3302645" cy="1315520"/>
          </a:xfrm>
        </p:spPr>
        <p:txBody>
          <a:bodyPr lIns="3600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Clr>
                <a:schemeClr val="bg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96A341BE-3657-48DB-B26D-8D13FDC44D0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850296" y="2740333"/>
            <a:ext cx="3319244" cy="752895"/>
          </a:xfrm>
        </p:spPr>
        <p:txBody>
          <a:bodyPr lIns="3600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897455" y="742867"/>
            <a:ext cx="589788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2973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7" userDrawn="1">
          <p15:clr>
            <a:srgbClr val="FBAE40"/>
          </p15:clr>
        </p15:guide>
        <p15:guide id="2" pos="209" userDrawn="1">
          <p15:clr>
            <a:srgbClr val="FBAE40"/>
          </p15:clr>
        </p15:guide>
        <p15:guide id="3" pos="5347" userDrawn="1">
          <p15:clr>
            <a:srgbClr val="FBAE40"/>
          </p15:clr>
        </p15:guide>
        <p15:guide id="4" pos="5551" userDrawn="1">
          <p15:clr>
            <a:srgbClr val="FBAE40"/>
          </p15:clr>
        </p15:guide>
        <p15:guide id="5" orient="horz" pos="2115" userDrawn="1">
          <p15:clr>
            <a:srgbClr val="FBAE40"/>
          </p15:clr>
        </p15:guide>
        <p15:guide id="6" pos="288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1" y="457199"/>
            <a:ext cx="4227957" cy="59594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595" y="691752"/>
            <a:ext cx="3438159" cy="540001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 Here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595" y="1326250"/>
            <a:ext cx="3438159" cy="1353312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9049" y="5810400"/>
            <a:ext cx="81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C23DBD1-F259-4AEB-A7D9-D728D6E04490}" type="datetime1">
              <a:rPr lang="en-US" smtClean="0"/>
              <a:t>4/24/2019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2597" y="2893667"/>
            <a:ext cx="3438159" cy="1538635"/>
          </a:xfrm>
        </p:spPr>
        <p:txBody>
          <a:bodyPr lIns="3600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5E90A1C-4042-4F0F-BBF6-19CE0BDB72B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34952" y="4579184"/>
            <a:ext cx="3438159" cy="1097719"/>
          </a:xfrm>
        </p:spPr>
        <p:txBody>
          <a:bodyPr lIns="36000" tIns="0" rIns="0" bIns="0">
            <a:normAutofit/>
          </a:bodyPr>
          <a:lstStyle>
            <a:lvl1pPr marL="171446" indent="-171446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897455" y="742867"/>
            <a:ext cx="589788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1576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42" userDrawn="1">
          <p15:clr>
            <a:srgbClr val="FBAE40"/>
          </p15:clr>
        </p15:guide>
        <p15:guide id="2" pos="380" userDrawn="1">
          <p15:clr>
            <a:srgbClr val="FBAE40"/>
          </p15:clr>
        </p15:guide>
        <p15:guide id="3" orient="horz" pos="528" userDrawn="1">
          <p15:clr>
            <a:srgbClr val="FBAE40"/>
          </p15:clr>
        </p15:guide>
        <p15:guide id="4" pos="5381" userDrawn="1">
          <p15:clr>
            <a:srgbClr val="FBAE40"/>
          </p15:clr>
        </p15:guide>
        <p15:guide id="5" pos="288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  <p15:guide id="7" pos="5551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9049" y="5810400"/>
            <a:ext cx="81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C23DBD1-F259-4AEB-A7D9-D728D6E04490}" type="datetime1">
              <a:rPr lang="en-US" smtClean="0"/>
              <a:t>4/24/2019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897455" y="742867"/>
            <a:ext cx="589788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8110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42" userDrawn="1">
          <p15:clr>
            <a:srgbClr val="FBAE40"/>
          </p15:clr>
        </p15:guide>
        <p15:guide id="2" pos="380" userDrawn="1">
          <p15:clr>
            <a:srgbClr val="FBAE40"/>
          </p15:clr>
        </p15:guide>
        <p15:guide id="3" orient="horz" pos="504" userDrawn="1">
          <p15:clr>
            <a:srgbClr val="FBAE40"/>
          </p15:clr>
        </p15:guide>
        <p15:guide id="4" pos="5381" userDrawn="1">
          <p15:clr>
            <a:srgbClr val="FBAE40"/>
          </p15:clr>
        </p15:guide>
        <p15:guide id="5" pos="288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  <p15:guide id="7" pos="5551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with Capy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7D0000-7C67-41EE-B43F-AE22457B36AB}"/>
              </a:ext>
            </a:extLst>
          </p:cNvPr>
          <p:cNvSpPr/>
          <p:nvPr userDrawn="1"/>
        </p:nvSpPr>
        <p:spPr>
          <a:xfrm>
            <a:off x="0" y="1737360"/>
            <a:ext cx="3785616" cy="51206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2" y="742868"/>
            <a:ext cx="2424081" cy="566931"/>
          </a:xfrm>
        </p:spPr>
        <p:txBody>
          <a:bodyPr lIns="36000" tIns="0" rIns="0" bIns="0"/>
          <a:lstStyle/>
          <a:p>
            <a:r>
              <a:rPr lang="en-US" dirty="0"/>
              <a:t>Title Here</a:t>
            </a:r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FFEB-7D66-4958-8CB8-D2B18C6A5A9B}" type="datetime1">
              <a:rPr lang="en-US" smtClean="0"/>
              <a:t>4/24/2019</a:t>
            </a:fld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919B118-F379-4011-B1CF-E685CC09FA3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588691" y="3022847"/>
            <a:ext cx="2817949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F59DFEB-5DA9-4E64-84A0-3FAA808064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8691" y="3390384"/>
            <a:ext cx="2817949" cy="696037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F842B3BB-CE92-4AEA-A2FF-5EEC732A4E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88690" y="2373098"/>
            <a:ext cx="459486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8514664-8AD0-4DF7-8C6F-12FFA6BEA7B2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3072844" y="867177"/>
            <a:ext cx="4274479" cy="117496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B535E35-8075-4558-BA3A-C9DFB4FCA5B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530255" y="2277363"/>
            <a:ext cx="1522476" cy="35332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E1A0053-EF84-446F-850C-6AC8FF9CCED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588691" y="5004312"/>
            <a:ext cx="2817949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534A936-14F3-4AEF-8CAD-03D91D568FE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588690" y="5371846"/>
            <a:ext cx="2817950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A88BEF2F-BB04-4330-BC4B-2912B69653B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588690" y="4354563"/>
            <a:ext cx="459486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897455" y="742867"/>
            <a:ext cx="589788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7657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41B7CDEE-2644-4D36-95CB-1F92049E7F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4043" y="457200"/>
            <a:ext cx="8455914" cy="59436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4DF168AC-530C-4094-8F5F-FCF3FFDC1E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0927" y="4991383"/>
            <a:ext cx="1097280" cy="98755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373CC7F-8644-430C-90D9-B903ED9F61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4093" y="2028828"/>
            <a:ext cx="3545681" cy="728663"/>
          </a:xfrm>
          <a:solidFill>
            <a:schemeClr val="accent1">
              <a:alpha val="60000"/>
            </a:schemeClr>
          </a:solidFill>
        </p:spPr>
        <p:txBody>
          <a:bodyPr lIns="396000" anchor="ctr" anchorCtr="0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800">
                <a:solidFill>
                  <a:schemeClr val="bg1"/>
                </a:solidFill>
              </a:defRPr>
            </a:lvl2pPr>
            <a:lvl3pPr marL="914377" indent="0">
              <a:buNone/>
              <a:defRPr sz="2800">
                <a:solidFill>
                  <a:schemeClr val="bg1"/>
                </a:solidFill>
              </a:defRPr>
            </a:lvl3pPr>
            <a:lvl4pPr marL="1371566" indent="0">
              <a:buNone/>
              <a:defRPr sz="2800">
                <a:solidFill>
                  <a:schemeClr val="bg1"/>
                </a:solidFill>
              </a:defRPr>
            </a:lvl4pPr>
            <a:lvl5pPr marL="1828754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64B737A3-9F6C-4989-B51B-07BDDD38F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091" y="2754601"/>
            <a:ext cx="3545100" cy="1861200"/>
          </a:xfrm>
          <a:solidFill>
            <a:schemeClr val="bg1">
              <a:alpha val="50000"/>
            </a:schemeClr>
          </a:solidFill>
        </p:spPr>
        <p:txBody>
          <a:bodyPr lIns="396000" tIns="0" rIns="0" bIns="0">
            <a:noAutofit/>
          </a:bodyPr>
          <a:lstStyle>
            <a:lvl1pPr>
              <a:lnSpc>
                <a:spcPct val="85000"/>
              </a:lnSpc>
              <a:defRPr sz="55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5308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55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95" y="3521159"/>
            <a:ext cx="1981962" cy="1041316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</a:t>
            </a:r>
            <a:r>
              <a:rPr lang="en-US" dirty="0" err="1"/>
              <a:t>TItle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095" y="4669674"/>
            <a:ext cx="1981962" cy="104131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78B1225C-A326-43F6-99D9-A073D5261568}" type="datetime1">
              <a:rPr lang="en-US" smtClean="0"/>
              <a:t>4/24/2019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903873" y="4669674"/>
            <a:ext cx="4706603" cy="104131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043" y="457200"/>
            <a:ext cx="8455914" cy="2971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1C7490E-08AD-4189-8849-3BD35E900B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2381" y="838066"/>
            <a:ext cx="589788" cy="521208"/>
          </a:xfrm>
          <a:ln>
            <a:solidFill>
              <a:schemeClr val="accent5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3644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1" y="457199"/>
            <a:ext cx="4227957" cy="59594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95" y="1436915"/>
            <a:ext cx="3438159" cy="1001338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595" y="2545450"/>
            <a:ext cx="3438159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9049" y="5810400"/>
            <a:ext cx="81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C23DBD1-F259-4AEB-A7D9-D728D6E04490}" type="datetime1">
              <a:rPr lang="en-US" smtClean="0"/>
              <a:t>4/24/2019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2597" y="3300065"/>
            <a:ext cx="3438159" cy="1745768"/>
          </a:xfrm>
        </p:spPr>
        <p:txBody>
          <a:bodyPr lIns="36000" tIns="0" rIns="0" bIns="0">
            <a:normAutofit/>
          </a:bodyPr>
          <a:lstStyle>
            <a:lvl1pPr marL="215995" indent="-215995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1C7490E-08AD-4189-8849-3BD35E900B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3673" y="805589"/>
            <a:ext cx="589788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6113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61" y="2264012"/>
            <a:ext cx="3438159" cy="540000"/>
          </a:xfrm>
        </p:spPr>
        <p:txBody>
          <a:bodyPr lIns="36000" tIns="0" rIns="0" bIns="0"/>
          <a:lstStyle/>
          <a:p>
            <a:r>
              <a:rPr lang="en-US" dirty="0"/>
              <a:t>Click to edit title style</a:t>
            </a:r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9049" y="5810400"/>
            <a:ext cx="810000" cy="234000"/>
          </a:xfrm>
        </p:spPr>
        <p:txBody>
          <a:bodyPr/>
          <a:lstStyle/>
          <a:p>
            <a:fld id="{23D0A551-48C9-48F6-BF4E-DE641842128B}" type="datetime1">
              <a:rPr lang="en-US" smtClean="0"/>
              <a:t>4/24/2019</a:t>
            </a:fld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CD3882F6-C786-40F3-902A-6D4D2E6ED7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1141" y="457199"/>
            <a:ext cx="4227957" cy="59594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100B10F-F811-4557-88AB-52E9E7FE03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044661" y="2990573"/>
            <a:ext cx="3438159" cy="2467690"/>
          </a:xfrm>
        </p:spPr>
        <p:txBody>
          <a:bodyPr lIns="36000" tIns="0" rIns="0" bIns="0">
            <a:normAutofit/>
          </a:bodyPr>
          <a:lstStyle>
            <a:lvl1pPr marL="215995" indent="-215995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897455" y="742867"/>
            <a:ext cx="589788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9285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42868"/>
            <a:ext cx="6777990" cy="566931"/>
          </a:xfrm>
        </p:spPr>
        <p:txBody>
          <a:bodyPr lIns="36000" tIns="0" rIns="0" bIns="0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D31C4-8140-4486-8E32-7EA32B162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460" y="2950868"/>
            <a:ext cx="3650059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A551-48C9-48F6-BF4E-DE641842128B}" type="datetime1">
              <a:rPr lang="en-US" smtClean="0"/>
              <a:t>4/24/2019</a:t>
            </a:fld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01E1CE2-D1DE-4252-B61A-6630E4C2CA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460" y="3322311"/>
            <a:ext cx="3650059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919B118-F379-4011-B1CF-E685CC09FA3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865061" y="2950868"/>
            <a:ext cx="3650059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F59DFEB-5DA9-4E64-84A0-3FAA808064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65061" y="3318403"/>
            <a:ext cx="3650059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6F4EC4F-5660-46EA-97AC-4F2DD125B4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459" y="2284186"/>
            <a:ext cx="459486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F842B3BB-CE92-4AEA-A2FF-5EEC732A4E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65060" y="2284186"/>
            <a:ext cx="459486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97EA708-3A77-4F99-A2EA-0333462ED1F9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27460" y="4654845"/>
            <a:ext cx="3650059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7207F0C-C876-4E0B-B625-1FDCC3DE6B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7460" y="5026287"/>
            <a:ext cx="3650059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D53F1E4-6C15-48EA-8342-A2127473F132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865061" y="4654845"/>
            <a:ext cx="3650059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F3CFD351-584A-4587-BC54-F35254DC7E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65061" y="5022379"/>
            <a:ext cx="3650059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303F657-7B5B-4B28-8EAA-386438351FB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7459" y="3988163"/>
            <a:ext cx="459486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F994D41E-0FC7-48BC-98E8-C6B199A7B04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865060" y="3988163"/>
            <a:ext cx="459486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8514664-8AD0-4DF7-8C6F-12FFA6BEA7B2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8650" y="1377833"/>
            <a:ext cx="6777990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897455" y="742867"/>
            <a:ext cx="589788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3485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or and Two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DE44FD2-4D01-4152-92DA-14AD1463CC94}"/>
              </a:ext>
            </a:extLst>
          </p:cNvPr>
          <p:cNvSpPr/>
          <p:nvPr userDrawn="1"/>
        </p:nvSpPr>
        <p:spPr>
          <a:xfrm>
            <a:off x="659360" y="2301657"/>
            <a:ext cx="3943349" cy="4374516"/>
          </a:xfrm>
          <a:prstGeom prst="rect">
            <a:avLst/>
          </a:prstGeom>
          <a:blipFill>
            <a:blip r:embed="rId2"/>
            <a:srcRect/>
            <a:stretch>
              <a:fillRect l="-2654" t="-2825" r="2654" b="-1017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42868"/>
            <a:ext cx="6777990" cy="566931"/>
          </a:xfrm>
        </p:spPr>
        <p:txBody>
          <a:bodyPr lIns="36000" tIns="0" rIns="0" bIns="0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FFEB-7D66-4958-8CB8-D2B18C6A5A9B}" type="datetime1">
              <a:rPr lang="en-US" smtClean="0"/>
              <a:t>4/24/2019</a:t>
            </a:fld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919B118-F379-4011-B1CF-E685CC09FA3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865061" y="3718884"/>
            <a:ext cx="1567159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F59DFEB-5DA9-4E64-84A0-3FAA808064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65060" y="4086418"/>
            <a:ext cx="1337310" cy="127101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F842B3BB-CE92-4AEA-A2FF-5EEC732A4E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65060" y="3069135"/>
            <a:ext cx="459486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8514664-8AD0-4DF7-8C6F-12FFA6BEA7B2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8650" y="1377833"/>
            <a:ext cx="6777990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B535E35-8075-4558-BA3A-C9DFB4FCA5B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95883" y="2461528"/>
            <a:ext cx="3416300" cy="25908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E1A0053-EF84-446F-850C-6AC8FF9CCED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823711" y="3718884"/>
            <a:ext cx="1567159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534A936-14F3-4AEF-8CAD-03D91D568FE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23710" y="4086418"/>
            <a:ext cx="1337310" cy="127101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A88BEF2F-BB04-4330-BC4B-2912B69653B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823709" y="3069135"/>
            <a:ext cx="459486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897455" y="742867"/>
            <a:ext cx="589788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5674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1060ED93-996B-4FE8-B404-15FF143BD6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4043" y="2277980"/>
            <a:ext cx="8455914" cy="41228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DA9C29-DD8E-4518-B4D3-44806885A5F9}" type="datetime1">
              <a:rPr lang="en-US" smtClean="0"/>
              <a:t>4/24/2019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FOOADDTER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46F9B8-64BA-45E5-845E-CA6696C25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232" y="742868"/>
            <a:ext cx="5551538" cy="566931"/>
          </a:xfrm>
        </p:spPr>
        <p:txBody>
          <a:bodyPr lIns="36000" tIns="0" rIns="0" bIns="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9F9651-8EC8-41D4-B448-10B5326D1D75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1796232" y="1377833"/>
            <a:ext cx="5551538" cy="540000"/>
          </a:xfrm>
        </p:spPr>
        <p:txBody>
          <a:bodyPr lIns="36000" tIns="0" rIns="0" bIns="0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897455" y="742867"/>
            <a:ext cx="589788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0051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288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1909F8-4C72-41AE-A265-A2B21B72E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C406D-18BA-41D1-9AE4-5455C4F8F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08778-B918-4CC2-ACB0-052809B793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99049" y="5810623"/>
            <a:ext cx="810000" cy="234000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lvl1pPr algn="r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3435D83B-8639-4535-9E2A-6F2776DA544B}" type="datetime1">
              <a:rPr lang="en-US" smtClean="0"/>
              <a:t>4/24/2019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98005-9236-461C-A055-9B9AB0DDF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22949" y="6057923"/>
            <a:ext cx="3086100" cy="234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lvl1pPr algn="r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0050C-14A2-4A8D-A783-08B8265C7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1110" y="6057923"/>
            <a:ext cx="295547" cy="234000"/>
          </a:xfrm>
          <a:prstGeom prst="rect">
            <a:avLst/>
          </a:prstGeom>
        </p:spPr>
        <p:txBody>
          <a:bodyPr vert="horz" lIns="90000" tIns="0" rIns="0" bIns="0" rtlCol="0" anchor="t" anchorCtr="0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33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49" r:id="rId2"/>
    <p:sldLayoutId id="2147483650" r:id="rId3"/>
    <p:sldLayoutId id="2147483651" r:id="rId4"/>
    <p:sldLayoutId id="2147483660" r:id="rId5"/>
    <p:sldLayoutId id="2147483653" r:id="rId6"/>
    <p:sldLayoutId id="2147483669" r:id="rId7"/>
    <p:sldLayoutId id="2147483662" r:id="rId8"/>
    <p:sldLayoutId id="2147483663" r:id="rId9"/>
    <p:sldLayoutId id="2147483667" r:id="rId10"/>
    <p:sldLayoutId id="2147483668" r:id="rId11"/>
    <p:sldLayoutId id="2147483654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6" r:id="rId27"/>
    <p:sldLayoutId id="2147483684" r:id="rId28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50" userDrawn="1">
          <p15:clr>
            <a:srgbClr val="F26B43"/>
          </p15:clr>
        </p15:guide>
        <p15:guide id="2" pos="5551" userDrawn="1">
          <p15:clr>
            <a:srgbClr val="F26B43"/>
          </p15:clr>
        </p15:guide>
        <p15:guide id="3" pos="209" userDrawn="1">
          <p15:clr>
            <a:srgbClr val="F26B43"/>
          </p15:clr>
        </p15:guide>
        <p15:guide id="4" pos="413" userDrawn="1">
          <p15:clr>
            <a:srgbClr val="F26B43"/>
          </p15:clr>
        </p15:guide>
        <p15:guide id="5" pos="534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37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9" y="0"/>
            <a:ext cx="9154549" cy="522870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5B2BC59-134D-4AFC-B52F-67591CAB8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549" y="3879985"/>
            <a:ext cx="9154549" cy="1348720"/>
          </a:xfrm>
          <a:solidFill>
            <a:schemeClr val="accent2">
              <a:alpha val="79000"/>
            </a:schemeClr>
          </a:solidFill>
        </p:spPr>
        <p:txBody>
          <a:bodyPr/>
          <a:lstStyle/>
          <a:p>
            <a:r>
              <a:rPr lang="en-US" dirty="0" smtClean="0">
                <a:ln w="0"/>
                <a:solidFill>
                  <a:srgbClr val="3F577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Urbanization in Canada</a:t>
            </a:r>
            <a:endParaRPr lang="ru-RU" dirty="0">
              <a:ln w="0"/>
              <a:solidFill>
                <a:srgbClr val="3F577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322" y="5652655"/>
            <a:ext cx="2044931" cy="8344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336" y="5652655"/>
            <a:ext cx="2272986" cy="84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11F4D22-66FA-427F-8D2E-245BB0F807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079183"/>
          </a:xfrm>
        </p:spPr>
      </p:pic>
      <p:sp>
        <p:nvSpPr>
          <p:cNvPr id="20" name="TextBox 19"/>
          <p:cNvSpPr txBox="1"/>
          <p:nvPr/>
        </p:nvSpPr>
        <p:spPr>
          <a:xfrm>
            <a:off x="0" y="6079183"/>
            <a:ext cx="517827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Waterfront </a:t>
            </a:r>
            <a:r>
              <a:rPr lang="en-US" b="1" u="sng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condo towers in Downtown </a:t>
            </a:r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Vancouver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Source: Stuart McCall/Getty Images</a:t>
            </a:r>
          </a:p>
        </p:txBody>
      </p:sp>
    </p:spTree>
    <p:extLst>
      <p:ext uri="{BB962C8B-B14F-4D97-AF65-F5344CB8AC3E}">
        <p14:creationId xmlns:p14="http://schemas.microsoft.com/office/powerpoint/2010/main" val="254031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0"/>
            <a:ext cx="9144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New housing construction in Victoria, BC.</a:t>
            </a:r>
          </a:p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Source: Bloomberg/Contributor/Getty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Imagesz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6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11F4D22-66FA-427F-8D2E-245BB0F807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 b="-758"/>
          <a:stretch/>
        </p:blipFill>
        <p:spPr>
          <a:xfrm>
            <a:off x="0" y="-1"/>
            <a:ext cx="9144000" cy="5795417"/>
          </a:xfrm>
        </p:spPr>
      </p:pic>
      <p:sp>
        <p:nvSpPr>
          <p:cNvPr id="4" name="TextBox 3"/>
          <p:cNvSpPr txBox="1"/>
          <p:nvPr/>
        </p:nvSpPr>
        <p:spPr>
          <a:xfrm>
            <a:off x="0" y="5795416"/>
            <a:ext cx="9144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Skytrain</a:t>
            </a:r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b="1" u="sng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passes near Canada Hockey Place. The </a:t>
            </a:r>
            <a:r>
              <a:rPr lang="en-US" b="1" u="sng" dirty="0" err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Skytrain</a:t>
            </a:r>
            <a:r>
              <a:rPr lang="en-US" b="1" u="sng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is Vancouver’s light rail system</a:t>
            </a:r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.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Source: DON EMMERT/AFP/Getty Images </a:t>
            </a:r>
          </a:p>
        </p:txBody>
      </p:sp>
    </p:spTree>
    <p:extLst>
      <p:ext uri="{BB962C8B-B14F-4D97-AF65-F5344CB8AC3E}">
        <p14:creationId xmlns:p14="http://schemas.microsoft.com/office/powerpoint/2010/main" val="141654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11F4D22-66FA-427F-8D2E-245BB0F807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00210"/>
          </a:xfrm>
        </p:spPr>
      </p:pic>
      <p:sp>
        <p:nvSpPr>
          <p:cNvPr id="3" name="TextBox 2"/>
          <p:cNvSpPr txBox="1"/>
          <p:nvPr/>
        </p:nvSpPr>
        <p:spPr>
          <a:xfrm>
            <a:off x="0" y="6100210"/>
            <a:ext cx="857345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Urban </a:t>
            </a:r>
            <a:r>
              <a:rPr lang="en-US" b="1" u="sng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designers working with swatches and a laptop.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Source: Hero Images/Getty Images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11F4D22-66FA-427F-8D2E-245BB0F807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79182"/>
          </a:xfrm>
        </p:spPr>
      </p:pic>
      <p:sp>
        <p:nvSpPr>
          <p:cNvPr id="3" name="TextBox 2"/>
          <p:cNvSpPr txBox="1"/>
          <p:nvPr/>
        </p:nvSpPr>
        <p:spPr>
          <a:xfrm>
            <a:off x="0" y="6079182"/>
            <a:ext cx="857345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Neighborhood </a:t>
            </a:r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in Toronto</a:t>
            </a:r>
            <a:r>
              <a:rPr lang="en-US" b="1" u="sng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, </a:t>
            </a:r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Ontario.</a:t>
            </a:r>
            <a:endParaRPr lang="en-US" b="1" u="sng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Source:: James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MacDonald/Bloomberg/Getty Images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8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11F4D22-66FA-427F-8D2E-245BB0F807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00210"/>
          </a:xfrm>
        </p:spPr>
      </p:pic>
      <p:sp>
        <p:nvSpPr>
          <p:cNvPr id="3" name="TextBox 2"/>
          <p:cNvSpPr txBox="1"/>
          <p:nvPr/>
        </p:nvSpPr>
        <p:spPr>
          <a:xfrm>
            <a:off x="0" y="6100210"/>
            <a:ext cx="91440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Homeless </a:t>
            </a:r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man at night sleeping on a park bench with his shopping cart full of his </a:t>
            </a:r>
            <a:r>
              <a:rPr lang="en-US" sz="1600" b="1" u="sng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possessions</a:t>
            </a:r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.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Source: Steve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Mcsweeny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/Getty Images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79AA3B4-DDB4-4B2A-B234-DE5CD2E340D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/>
          <a:stretch/>
        </p:blipFill>
        <p:spPr>
          <a:xfrm>
            <a:off x="1" y="0"/>
            <a:ext cx="9143999" cy="514557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A1A0A4F-F62B-4411-8D3E-82A00A1F4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815542"/>
            <a:ext cx="9144000" cy="1330036"/>
          </a:xfrm>
          <a:solidFill>
            <a:srgbClr val="78B3B9">
              <a:alpha val="54000"/>
            </a:srgb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rbel" panose="020B0503020204020204" pitchFamily="34" charset="0"/>
              </a:rPr>
              <a:t>The </a:t>
            </a:r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</a:rPr>
              <a:t>Asia Pacific Curriculum project is being undertaken in partnership </a:t>
            </a:r>
            <a:r>
              <a:rPr lang="en-US" sz="2000" dirty="0" smtClean="0">
                <a:solidFill>
                  <a:schemeClr val="bg1"/>
                </a:solidFill>
                <a:latin typeface="Corbel" panose="020B0503020204020204" pitchFamily="34" charset="0"/>
              </a:rPr>
              <a:t>with </a:t>
            </a:r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</a:rPr>
              <a:t>the British Columbia (B.C.) Ministry of Education</a:t>
            </a:r>
            <a:b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</a:rPr>
              <a:t>More </a:t>
            </a:r>
            <a:r>
              <a:rPr lang="en-US" sz="2000" dirty="0" smtClean="0">
                <a:solidFill>
                  <a:schemeClr val="bg1"/>
                </a:solidFill>
                <a:latin typeface="Corbel" panose="020B0503020204020204" pitchFamily="34" charset="0"/>
              </a:rPr>
              <a:t>curriculum resources available at: </a:t>
            </a:r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</a:rPr>
              <a:t>https://asiapacificcurriculum.ca</a:t>
            </a:r>
            <a:r>
              <a:rPr lang="en-US" sz="1800" dirty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br>
              <a:rPr lang="en-US" sz="1800" dirty="0">
                <a:solidFill>
                  <a:schemeClr val="bg1"/>
                </a:solidFill>
                <a:latin typeface="Corbel" panose="020B0503020204020204" pitchFamily="34" charset="0"/>
              </a:rPr>
            </a:br>
            <a:endParaRPr lang="ru-RU" sz="18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68588" y="5484476"/>
            <a:ext cx="4251415" cy="907316"/>
            <a:chOff x="4668835" y="5617480"/>
            <a:chExt cx="4251415" cy="9073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5319" y="5617480"/>
              <a:ext cx="2044931" cy="83442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8835" y="5677592"/>
              <a:ext cx="2272986" cy="8472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69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rgbClr val="3F5779"/>
      </a:dk1>
      <a:lt1>
        <a:sysClr val="window" lastClr="FFFFFF"/>
      </a:lt1>
      <a:dk2>
        <a:srgbClr val="96556D"/>
      </a:dk2>
      <a:lt2>
        <a:srgbClr val="3B99BB"/>
      </a:lt2>
      <a:accent1>
        <a:srgbClr val="96556D"/>
      </a:accent1>
      <a:accent2>
        <a:srgbClr val="FFFFFF"/>
      </a:accent2>
      <a:accent3>
        <a:srgbClr val="855939"/>
      </a:accent3>
      <a:accent4>
        <a:srgbClr val="3D8C74"/>
      </a:accent4>
      <a:accent5>
        <a:srgbClr val="999999"/>
      </a:accent5>
      <a:accent6>
        <a:srgbClr val="3B99BB"/>
      </a:accent6>
      <a:hlink>
        <a:srgbClr val="3F5779"/>
      </a:hlink>
      <a:folHlink>
        <a:srgbClr val="3F577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6D3B4F">
                <a:alpha val="20000"/>
              </a:srgbClr>
            </a:gs>
            <a:gs pos="100000">
              <a:schemeClr val="bg2">
                <a:alpha val="20000"/>
              </a:schemeClr>
            </a:gs>
          </a:gsLst>
          <a:lin ang="108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tail_PitchDeck_MO - v6" id="{56DCA394-D80A-4083-8A02-CAB700814073}" vid="{52BEF0CF-A81F-4059-81AD-EAD7C37231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B463D69-E40A-4573-8D44-E1A356C9C4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14AD02-5269-472C-9AB1-D6E04CB4E9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37CA90-3317-4570-BDFE-34A3EAA518F2}">
  <ds:schemaRefs>
    <ds:schemaRef ds:uri="http://purl.org/dc/terms/"/>
    <ds:schemaRef ds:uri="fb0879af-3eba-417a-a55a-ffe6dcd6ca77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dc4bcd6-49db-4c07-9060-8acfc67cef9f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Retail pitch deck</Template>
  <TotalTime>0</TotalTime>
  <Words>94</Words>
  <Application>Microsoft Office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Corbel</vt:lpstr>
      <vt:lpstr>Tahoma</vt:lpstr>
      <vt:lpstr>Wingdings</vt:lpstr>
      <vt:lpstr>Office Theme</vt:lpstr>
      <vt:lpstr>Urbanization in Canada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The Asia Pacific Curriculum project is being undertaken in partnership with the British Columbia (B.C.) Ministry of Education More curriculum resources available at: https://asiapacificcurriculum.ca/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2018-07-18T23:34:36Z</dcterms:created>
  <dcterms:modified xsi:type="dcterms:W3CDTF">2019-04-24T18:50:31Z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