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Lst>
  <p:notesMasterIdLst>
    <p:notesMasterId r:id="rId19"/>
  </p:notesMasterIdLst>
  <p:sldIdLst>
    <p:sldId id="263" r:id="rId3"/>
    <p:sldId id="272" r:id="rId4"/>
    <p:sldId id="267" r:id="rId5"/>
    <p:sldId id="257" r:id="rId6"/>
    <p:sldId id="270" r:id="rId7"/>
    <p:sldId id="273" r:id="rId8"/>
    <p:sldId id="259" r:id="rId9"/>
    <p:sldId id="260" r:id="rId10"/>
    <p:sldId id="271" r:id="rId11"/>
    <p:sldId id="261" r:id="rId12"/>
    <p:sldId id="269" r:id="rId13"/>
    <p:sldId id="268" r:id="rId14"/>
    <p:sldId id="258" r:id="rId15"/>
    <p:sldId id="262" r:id="rId16"/>
    <p:sldId id="266" r:id="rId17"/>
    <p:sldId id="26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EF316-C02F-4A6F-8523-D8DA9640E32E}" type="datetimeFigureOut">
              <a:rPr lang="en-US" smtClean="0"/>
              <a:t>4/24/2019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1BD3B-E345-4FCC-94E0-880191811758}" type="slidenum">
              <a:rPr lang="en-US" smtClean="0"/>
              <a:t>‹#›</a:t>
            </a:fld>
            <a:endParaRPr lang="en-US"/>
          </a:p>
        </p:txBody>
      </p:sp>
    </p:spTree>
    <p:extLst>
      <p:ext uri="{BB962C8B-B14F-4D97-AF65-F5344CB8AC3E}">
        <p14:creationId xmlns:p14="http://schemas.microsoft.com/office/powerpoint/2010/main" val="253258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Manila, the Philippines, </a:t>
            </a:r>
            <a:r>
              <a:rPr lang="en-US" dirty="0" err="1" smtClean="0"/>
              <a:t>Epifanio</a:t>
            </a:r>
            <a:r>
              <a:rPr lang="en-US" dirty="0" smtClean="0"/>
              <a:t> de </a:t>
            </a:r>
            <a:r>
              <a:rPr lang="en-US" dirty="0" err="1" smtClean="0"/>
              <a:t>los</a:t>
            </a:r>
            <a:r>
              <a:rPr lang="en-US" dirty="0" smtClean="0"/>
              <a:t> Santos Avenue, inevitably and colloquially referred to by its acronym EDSA, is the main ring road of Manila, the capital city of the Philippines Congested since it opened in 1940, it is a place of madness, continuous traffic jams and pollution. </a:t>
            </a:r>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2</a:t>
            </a:fld>
            <a:endParaRPr lang="en-US"/>
          </a:p>
        </p:txBody>
      </p:sp>
    </p:spTree>
    <p:extLst>
      <p:ext uri="{BB962C8B-B14F-4D97-AF65-F5344CB8AC3E}">
        <p14:creationId xmlns:p14="http://schemas.microsoft.com/office/powerpoint/2010/main" val="187669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sightseeing and shopping in </a:t>
            </a:r>
            <a:r>
              <a:rPr lang="en-US" dirty="0" err="1" smtClean="0"/>
              <a:t>Sanlitun</a:t>
            </a:r>
            <a:r>
              <a:rPr lang="en-US" dirty="0" smtClean="0"/>
              <a:t>. </a:t>
            </a:r>
            <a:r>
              <a:rPr lang="en-US" dirty="0" err="1" smtClean="0"/>
              <a:t>Sanlitun</a:t>
            </a:r>
            <a:r>
              <a:rPr lang="en-US" dirty="0" smtClean="0"/>
              <a:t> is the fashion and business landmark in Beijing, China.</a:t>
            </a:r>
          </a:p>
          <a:p>
            <a:r>
              <a:rPr lang="en-US" dirty="0" smtClean="0"/>
              <a:t>Source: Zhang Peng/</a:t>
            </a:r>
            <a:r>
              <a:rPr lang="en-US" dirty="0" err="1" smtClean="0"/>
              <a:t>LightRocket</a:t>
            </a:r>
            <a:r>
              <a:rPr lang="en-US" dirty="0" smtClean="0"/>
              <a:t> via Getty Images</a:t>
            </a:r>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11</a:t>
            </a:fld>
            <a:endParaRPr lang="en-US"/>
          </a:p>
        </p:txBody>
      </p:sp>
    </p:spTree>
    <p:extLst>
      <p:ext uri="{BB962C8B-B14F-4D97-AF65-F5344CB8AC3E}">
        <p14:creationId xmlns:p14="http://schemas.microsoft.com/office/powerpoint/2010/main" val="2529570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Air pollution soared in New Delhi on June 14 to hazardous levels rarely seen outside winter months.</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Source: NARINDER NANU/AFP/Getty Images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12</a:t>
            </a:fld>
            <a:endParaRPr lang="en-US"/>
          </a:p>
        </p:txBody>
      </p:sp>
    </p:spTree>
    <p:extLst>
      <p:ext uri="{BB962C8B-B14F-4D97-AF65-F5344CB8AC3E}">
        <p14:creationId xmlns:p14="http://schemas.microsoft.com/office/powerpoint/2010/main" val="2249616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excavator is parked on the former </a:t>
            </a:r>
            <a:r>
              <a:rPr lang="en-US" dirty="0" err="1" smtClean="0"/>
              <a:t>Boeung</a:t>
            </a:r>
            <a:r>
              <a:rPr lang="en-US" dirty="0" smtClean="0"/>
              <a:t> </a:t>
            </a:r>
            <a:r>
              <a:rPr lang="en-US" dirty="0" err="1" smtClean="0"/>
              <a:t>Kak</a:t>
            </a:r>
            <a:r>
              <a:rPr lang="en-US" dirty="0" smtClean="0"/>
              <a:t> Lake in Phnom Penh, Cambodia. The plan was to </a:t>
            </a:r>
            <a:r>
              <a:rPr lang="en-US" dirty="0" err="1" smtClean="0"/>
              <a:t>to</a:t>
            </a:r>
            <a:r>
              <a:rPr lang="en-US" dirty="0" smtClean="0"/>
              <a:t> build hotels, luxury apartments and office buildings, but the only work finished when this picture was taken was to fill the lake with sand, (which previously had served as an important drainage site for the city) and to build a road through the middle, a project which evicted approximately 3,000 families in the process. Many of the families are still fighting for adequate compensation. </a:t>
            </a:r>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13</a:t>
            </a:fld>
            <a:endParaRPr lang="en-US"/>
          </a:p>
        </p:txBody>
      </p:sp>
    </p:spTree>
    <p:extLst>
      <p:ext uri="{BB962C8B-B14F-4D97-AF65-F5344CB8AC3E}">
        <p14:creationId xmlns:p14="http://schemas.microsoft.com/office/powerpoint/2010/main" val="3585328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abandoned colonial building marked for demolition in between construction sites of high rise apartments in Yangon, Myanmar. Many historical buildings from the British colonial era have already been razed by the flood of foreign investment that followed the end of total military rule in 2011 and has pushed the city into a development frenzy.</a:t>
            </a:r>
          </a:p>
          <a:p>
            <a:r>
              <a:rPr lang="en-US" dirty="0" smtClean="0"/>
              <a:t>Source: ROMEO GACAD/AFP/Getty Images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14</a:t>
            </a:fld>
            <a:endParaRPr lang="en-US"/>
          </a:p>
        </p:txBody>
      </p:sp>
    </p:spTree>
    <p:extLst>
      <p:ext uri="{BB962C8B-B14F-4D97-AF65-F5344CB8AC3E}">
        <p14:creationId xmlns:p14="http://schemas.microsoft.com/office/powerpoint/2010/main" val="4198734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Operations At Food Ordering Startup </a:t>
            </a:r>
            <a:r>
              <a:rPr lang="en-US" dirty="0" err="1" smtClean="0"/>
              <a:t>TinyOwl</a:t>
            </a:r>
            <a:r>
              <a:rPr lang="en-US" dirty="0" smtClean="0"/>
              <a:t> As India Fosters Surge Of Errand Apps</a:t>
            </a:r>
          </a:p>
          <a:p>
            <a:r>
              <a:rPr lang="en-US" dirty="0" smtClean="0"/>
              <a:t>Tiny Owl employees work at computers inside the company's head office in Mumbai, India, on Monday, March. 9, 2015. Tiny Owl is a smartphone application that helps hungry city-dwellers scour nearby eateries for deliveries. The service now handles 2,000 orders each day and has caught the interest of venture funds including Sequoia Capital, an early backer of technology giants such as Apple Inc. and Oracle Corp. </a:t>
            </a:r>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15</a:t>
            </a:fld>
            <a:endParaRPr lang="en-US"/>
          </a:p>
        </p:txBody>
      </p:sp>
    </p:spTree>
    <p:extLst>
      <p:ext uri="{BB962C8B-B14F-4D97-AF65-F5344CB8AC3E}">
        <p14:creationId xmlns:p14="http://schemas.microsoft.com/office/powerpoint/2010/main" val="29237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CA" sz="1200" dirty="0" smtClean="0">
                <a:effectLst/>
                <a:latin typeface="Calibri" panose="020F0502020204030204" pitchFamily="34" charset="0"/>
                <a:ea typeface="Calibri" panose="020F0502020204030204" pitchFamily="34" charset="0"/>
                <a:cs typeface="Arial" panose="020B0604020202020204" pitchFamily="34" charset="0"/>
              </a:rPr>
              <a:t>People riding motorbikes in Ho Chi Minh City, Vietnam</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CA" sz="1200" dirty="0" smtClean="0">
                <a:effectLst/>
                <a:latin typeface="Calibri" panose="020F0502020204030204" pitchFamily="34" charset="0"/>
                <a:ea typeface="Calibri" panose="020F0502020204030204" pitchFamily="34" charset="0"/>
                <a:cs typeface="Arial" panose="020B0604020202020204" pitchFamily="34" charset="0"/>
              </a:rPr>
              <a:t>Source: David Buffington/Getty Images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3</a:t>
            </a:fld>
            <a:endParaRPr lang="en-US"/>
          </a:p>
        </p:txBody>
      </p:sp>
    </p:spTree>
    <p:extLst>
      <p:ext uri="{BB962C8B-B14F-4D97-AF65-F5344CB8AC3E}">
        <p14:creationId xmlns:p14="http://schemas.microsoft.com/office/powerpoint/2010/main" val="45075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Three-wheeled bikes (</a:t>
            </a:r>
            <a:r>
              <a:rPr lang="en-US" dirty="0" err="1" smtClean="0"/>
              <a:t>becak</a:t>
            </a:r>
            <a:r>
              <a:rPr lang="en-US" dirty="0" smtClean="0"/>
              <a:t>) in Yogyakarta, Indonesia.</a:t>
            </a:r>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4</a:t>
            </a:fld>
            <a:endParaRPr lang="en-US"/>
          </a:p>
        </p:txBody>
      </p:sp>
    </p:spTree>
    <p:extLst>
      <p:ext uri="{BB962C8B-B14F-4D97-AF65-F5344CB8AC3E}">
        <p14:creationId xmlns:p14="http://schemas.microsoft.com/office/powerpoint/2010/main" val="607995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Various kinds of fruits and vegetables being sold in the middle of the busy streets of </a:t>
            </a:r>
            <a:r>
              <a:rPr lang="en-CA" sz="1200" kern="1200" dirty="0" err="1" smtClean="0">
                <a:solidFill>
                  <a:schemeClr val="tx1"/>
                </a:solidFill>
                <a:effectLst/>
                <a:latin typeface="+mn-lt"/>
                <a:ea typeface="+mn-ea"/>
                <a:cs typeface="+mn-cs"/>
              </a:rPr>
              <a:t>Quiapo</a:t>
            </a:r>
            <a:r>
              <a:rPr lang="en-CA" sz="1200" kern="1200" dirty="0" smtClean="0">
                <a:solidFill>
                  <a:schemeClr val="tx1"/>
                </a:solidFill>
                <a:effectLst/>
                <a:latin typeface="+mn-lt"/>
                <a:ea typeface="+mn-ea"/>
                <a:cs typeface="+mn-cs"/>
              </a:rPr>
              <a:t> in Manila, Philippines. People can be seen walking around.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5</a:t>
            </a:fld>
            <a:endParaRPr lang="en-US"/>
          </a:p>
        </p:txBody>
      </p:sp>
    </p:spTree>
    <p:extLst>
      <p:ext uri="{BB962C8B-B14F-4D97-AF65-F5344CB8AC3E}">
        <p14:creationId xmlns:p14="http://schemas.microsoft.com/office/powerpoint/2010/main" val="58189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Extreme winter temperatures, poor infrastructure, and urban sprawl create one of the world’s worse cases of air pollution in the Mongolian capital of </a:t>
            </a:r>
            <a:r>
              <a:rPr lang="en-US" dirty="0" err="1" smtClean="0"/>
              <a:t>Ulaan</a:t>
            </a:r>
            <a:r>
              <a:rPr lang="en-US" dirty="0" smtClean="0"/>
              <a:t> </a:t>
            </a:r>
            <a:r>
              <a:rPr lang="en-US" dirty="0" err="1" smtClean="0"/>
              <a:t>Baatar</a:t>
            </a:r>
            <a:r>
              <a:rPr lang="en-US" dirty="0" smtClean="0"/>
              <a:t>. </a:t>
            </a:r>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6</a:t>
            </a:fld>
            <a:endParaRPr lang="en-US"/>
          </a:p>
        </p:txBody>
      </p:sp>
    </p:spTree>
    <p:extLst>
      <p:ext uri="{BB962C8B-B14F-4D97-AF65-F5344CB8AC3E}">
        <p14:creationId xmlns:p14="http://schemas.microsoft.com/office/powerpoint/2010/main" val="2798497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CA" sz="1200" dirty="0" smtClean="0">
                <a:effectLst/>
                <a:latin typeface="Calibri" panose="020F0502020204030204" pitchFamily="34" charset="0"/>
                <a:ea typeface="Calibri" panose="020F0502020204030204" pitchFamily="34" charset="0"/>
                <a:cs typeface="Arial" panose="020B0604020202020204" pitchFamily="34" charset="0"/>
              </a:rPr>
              <a:t>View of Dharavi slum in Mumbai, India.</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7</a:t>
            </a:fld>
            <a:endParaRPr lang="en-US"/>
          </a:p>
        </p:txBody>
      </p:sp>
    </p:spTree>
    <p:extLst>
      <p:ext uri="{BB962C8B-B14F-4D97-AF65-F5344CB8AC3E}">
        <p14:creationId xmlns:p14="http://schemas.microsoft.com/office/powerpoint/2010/main" val="204329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woman worker in garment industry</a:t>
            </a:r>
          </a:p>
          <a:p>
            <a:r>
              <a:rPr lang="en-US" dirty="0" smtClean="0"/>
              <a:t>A woman worker in garment industry in the </a:t>
            </a:r>
            <a:r>
              <a:rPr lang="en-US" dirty="0" err="1" smtClean="0"/>
              <a:t>Gajipur</a:t>
            </a:r>
            <a:r>
              <a:rPr lang="en-US" dirty="0" smtClean="0"/>
              <a:t> District, Bangladesh. Garment manufacturing is the main income source of foreign currency of Bangladesh. Women make up a big part of this workforce. </a:t>
            </a:r>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8</a:t>
            </a:fld>
            <a:endParaRPr lang="en-US"/>
          </a:p>
        </p:txBody>
      </p:sp>
    </p:spTree>
    <p:extLst>
      <p:ext uri="{BB962C8B-B14F-4D97-AF65-F5344CB8AC3E}">
        <p14:creationId xmlns:p14="http://schemas.microsoft.com/office/powerpoint/2010/main" val="3392286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Passengers inside an overcrowded </a:t>
            </a:r>
            <a:r>
              <a:rPr lang="en-CA" sz="1200" kern="1200" dirty="0" err="1" smtClean="0">
                <a:solidFill>
                  <a:schemeClr val="tx1"/>
                </a:solidFill>
                <a:effectLst/>
                <a:latin typeface="+mn-lt"/>
                <a:ea typeface="+mn-ea"/>
                <a:cs typeface="+mn-cs"/>
              </a:rPr>
              <a:t>Yamanote</a:t>
            </a:r>
            <a:r>
              <a:rPr lang="en-CA" sz="1200" kern="1200" dirty="0" smtClean="0">
                <a:solidFill>
                  <a:schemeClr val="tx1"/>
                </a:solidFill>
                <a:effectLst/>
                <a:latin typeface="+mn-lt"/>
                <a:ea typeface="+mn-ea"/>
                <a:cs typeface="+mn-cs"/>
              </a:rPr>
              <a:t> Line train at rush hour in Tokyo, Japan. Including the subway lines and all the other railways that operate in Tokyo, 40 million people travel with this kind of transportation everyday in the city.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9</a:t>
            </a:fld>
            <a:endParaRPr lang="en-US"/>
          </a:p>
        </p:txBody>
      </p:sp>
    </p:spTree>
    <p:extLst>
      <p:ext uri="{BB962C8B-B14F-4D97-AF65-F5344CB8AC3E}">
        <p14:creationId xmlns:p14="http://schemas.microsoft.com/office/powerpoint/2010/main" val="286498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Cambodian woman crouches on a deck as floodwaters surround her house in </a:t>
            </a:r>
            <a:r>
              <a:rPr lang="en-US" dirty="0" err="1" smtClean="0"/>
              <a:t>Kandal</a:t>
            </a:r>
            <a:r>
              <a:rPr lang="en-US" dirty="0" smtClean="0"/>
              <a:t> province, 20kms east of Phnom Penh, Cambodia. </a:t>
            </a:r>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10</a:t>
            </a:fld>
            <a:endParaRPr lang="en-US"/>
          </a:p>
        </p:txBody>
      </p:sp>
    </p:spTree>
    <p:extLst>
      <p:ext uri="{BB962C8B-B14F-4D97-AF65-F5344CB8AC3E}">
        <p14:creationId xmlns:p14="http://schemas.microsoft.com/office/powerpoint/2010/main" val="314655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7CBFC2-2422-4194-B3E2-61D755043C58}" type="datetimeFigureOut">
              <a:rPr lang="en-CA" smtClean="0"/>
              <a:t>2019-04-24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191580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7CBFC2-2422-4194-B3E2-61D755043C58}" type="datetimeFigureOut">
              <a:rPr lang="en-CA" smtClean="0"/>
              <a:t>2019-04-24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192280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7CBFC2-2422-4194-B3E2-61D755043C58}" type="datetimeFigureOut">
              <a:rPr lang="en-CA" smtClean="0"/>
              <a:t>2019-04-24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608461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63C6AD2-C991-4548-924C-6CC660667895}"/>
              </a:ext>
            </a:extLst>
          </p:cNvPr>
          <p:cNvSpPr/>
          <p:nvPr userDrawn="1"/>
        </p:nvSpPr>
        <p:spPr>
          <a:xfrm>
            <a:off x="0" y="4837454"/>
            <a:ext cx="9144000" cy="2024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a:off x="3" y="1"/>
            <a:ext cx="9143999" cy="4837454"/>
          </a:xfrm>
          <a:solidFill>
            <a:schemeClr val="bg1">
              <a:lumMod val="95000"/>
            </a:schemeClr>
          </a:solidFill>
        </p:spPr>
        <p:txBody>
          <a:bodyPr lIns="360000" tIns="360000" anchor="t"/>
          <a:lstStyle>
            <a:lvl1pPr marL="0" indent="0" algn="l">
              <a:buNone/>
              <a:defRPr sz="1200" i="1">
                <a:latin typeface="Times New Roman" panose="02020603050405020304" pitchFamily="18" charset="0"/>
                <a:cs typeface="Times New Roman" panose="02020603050405020304" pitchFamily="18" charset="0"/>
              </a:defRPr>
            </a:lvl1pPr>
          </a:lstStyle>
          <a:p>
            <a:r>
              <a:rPr lang="en-ZA" dirty="0"/>
              <a:t>Insert or Drag and Drop your Image</a:t>
            </a:r>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463278" y="5211721"/>
            <a:ext cx="3278844" cy="1128778"/>
          </a:xfrm>
        </p:spPr>
        <p:txBody>
          <a:bodyPr anchor="b"/>
          <a:lstStyle>
            <a:lvl1pPr algn="l">
              <a:defRPr sz="3000"/>
            </a:lvl1pPr>
          </a:lstStyle>
          <a:p>
            <a:r>
              <a:rPr lang="en-US" smtClean="0"/>
              <a:t>Click to edit Master title style</a:t>
            </a:r>
            <a:endParaRPr lang="en-ZA" dirty="0"/>
          </a:p>
        </p:txBody>
      </p:sp>
      <p:grpSp>
        <p:nvGrpSpPr>
          <p:cNvPr id="29" name="Group 28" title="Paper Picture Frame">
            <a:extLst>
              <a:ext uri="{FF2B5EF4-FFF2-40B4-BE49-F238E27FC236}">
                <a16:creationId xmlns:a16="http://schemas.microsoft.com/office/drawing/2014/main" id="{677AFB22-6742-41C4-82FB-C4AE9A030367}"/>
              </a:ext>
            </a:extLst>
          </p:cNvPr>
          <p:cNvGrpSpPr/>
          <p:nvPr userDrawn="1"/>
        </p:nvGrpSpPr>
        <p:grpSpPr>
          <a:xfrm rot="21295767">
            <a:off x="3909791" y="1125704"/>
            <a:ext cx="2605620" cy="4337342"/>
            <a:chOff x="4636201" y="-1745975"/>
            <a:chExt cx="3474160" cy="4337342"/>
          </a:xfrm>
        </p:grpSpPr>
        <p:sp>
          <p:nvSpPr>
            <p:cNvPr id="15" name="Parallelogram 14">
              <a:extLst>
                <a:ext uri="{FF2B5EF4-FFF2-40B4-BE49-F238E27FC236}">
                  <a16:creationId xmlns:a16="http://schemas.microsoft.com/office/drawing/2014/main" id="{AD8B2DCC-383E-4DE2-8D64-D0FDAAAFBD66}"/>
                </a:ext>
              </a:extLst>
            </p:cNvPr>
            <p:cNvSpPr/>
            <p:nvPr userDrawn="1"/>
          </p:nvSpPr>
          <p:spPr>
            <a:xfrm rot="5400000">
              <a:off x="4813604" y="-705389"/>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Rounded Corners 15">
              <a:extLst>
                <a:ext uri="{FF2B5EF4-FFF2-40B4-BE49-F238E27FC236}">
                  <a16:creationId xmlns:a16="http://schemas.microsoft.com/office/drawing/2014/main" id="{0BB3C4F0-6068-487E-B600-33DB85DB06FD}"/>
                </a:ext>
              </a:extLst>
            </p:cNvPr>
            <p:cNvSpPr/>
            <p:nvPr userDrawn="1"/>
          </p:nvSpPr>
          <p:spPr>
            <a:xfrm>
              <a:off x="4636201" y="-1745975"/>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grpSp>
      <p:sp>
        <p:nvSpPr>
          <p:cNvPr id="18" name="Picture Placeholder 17">
            <a:extLst>
              <a:ext uri="{FF2B5EF4-FFF2-40B4-BE49-F238E27FC236}">
                <a16:creationId xmlns:a16="http://schemas.microsoft.com/office/drawing/2014/main" id="{F2D0CD35-6F93-431A-997D-F16BD6DEDEE6}"/>
              </a:ext>
            </a:extLst>
          </p:cNvPr>
          <p:cNvSpPr>
            <a:spLocks noGrp="1"/>
          </p:cNvSpPr>
          <p:nvPr userDrawn="1">
            <p:ph type="pic" sz="quarter" idx="11" hasCustomPrompt="1"/>
          </p:nvPr>
        </p:nvSpPr>
        <p:spPr>
          <a:xfrm rot="21295767">
            <a:off x="4061456" y="1374875"/>
            <a:ext cx="2052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ZA" dirty="0"/>
              <a:t>Insert Photo or Drag &amp; Drop your Photo</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4096281" y="5313145"/>
            <a:ext cx="1633804" cy="1120015"/>
          </a:xfrm>
        </p:spPr>
        <p:txBody>
          <a:bodyPr/>
          <a:lstStyle>
            <a:lvl1pPr marL="0" indent="0" algn="l">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ZA" dirty="0"/>
          </a:p>
        </p:txBody>
      </p:sp>
      <p:grpSp>
        <p:nvGrpSpPr>
          <p:cNvPr id="32" name="Group 31" title="Paper Picture Frame">
            <a:extLst>
              <a:ext uri="{FF2B5EF4-FFF2-40B4-BE49-F238E27FC236}">
                <a16:creationId xmlns:a16="http://schemas.microsoft.com/office/drawing/2014/main" id="{66FB9647-A9A4-4596-ABCF-E53AFFCAFB9F}"/>
              </a:ext>
            </a:extLst>
          </p:cNvPr>
          <p:cNvGrpSpPr/>
          <p:nvPr userDrawn="1"/>
        </p:nvGrpSpPr>
        <p:grpSpPr>
          <a:xfrm>
            <a:off x="6220516" y="401177"/>
            <a:ext cx="2135557" cy="3554872"/>
            <a:chOff x="12781483" y="-1318991"/>
            <a:chExt cx="3132150" cy="3910359"/>
          </a:xfrm>
        </p:grpSpPr>
        <p:sp>
          <p:nvSpPr>
            <p:cNvPr id="26" name="Parallelogram 25">
              <a:extLst>
                <a:ext uri="{FF2B5EF4-FFF2-40B4-BE49-F238E27FC236}">
                  <a16:creationId xmlns:a16="http://schemas.microsoft.com/office/drawing/2014/main" id="{D6736371-3F18-4CDB-9DA9-9261F0E208A2}"/>
                </a:ext>
              </a:extLst>
            </p:cNvPr>
            <p:cNvSpPr/>
            <p:nvPr userDrawn="1"/>
          </p:nvSpPr>
          <p:spPr>
            <a:xfrm rot="5400000">
              <a:off x="12941422" y="-380844"/>
              <a:ext cx="2903066" cy="3041357"/>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7" name="Rectangle: Rounded Corners 26">
              <a:extLst>
                <a:ext uri="{FF2B5EF4-FFF2-40B4-BE49-F238E27FC236}">
                  <a16:creationId xmlns:a16="http://schemas.microsoft.com/office/drawing/2014/main" id="{F9506654-1D1A-4961-B4A5-37A49D6CA565}"/>
                </a:ext>
              </a:extLst>
            </p:cNvPr>
            <p:cNvSpPr/>
            <p:nvPr userDrawn="1"/>
          </p:nvSpPr>
          <p:spPr>
            <a:xfrm>
              <a:off x="12781483" y="-1318991"/>
              <a:ext cx="2903066" cy="352540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grpSp>
      <p:sp>
        <p:nvSpPr>
          <p:cNvPr id="22" name="Picture Placeholder 21">
            <a:extLst>
              <a:ext uri="{FF2B5EF4-FFF2-40B4-BE49-F238E27FC236}">
                <a16:creationId xmlns:a16="http://schemas.microsoft.com/office/drawing/2014/main" id="{9C367D40-BB87-4803-BDBA-AC460F1244D6}"/>
              </a:ext>
            </a:extLst>
          </p:cNvPr>
          <p:cNvSpPr>
            <a:spLocks noGrp="1"/>
          </p:cNvSpPr>
          <p:nvPr userDrawn="1">
            <p:ph type="pic" sz="quarter" idx="13" hasCustomPrompt="1"/>
          </p:nvPr>
        </p:nvSpPr>
        <p:spPr>
          <a:xfrm>
            <a:off x="6361479" y="577143"/>
            <a:ext cx="1681812" cy="2360438"/>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200" i="1" dirty="0">
                <a:solidFill>
                  <a:schemeClr val="bg1"/>
                </a:solidFill>
                <a:latin typeface="Times New Roman" panose="02020603050405020304" pitchFamily="18" charset="0"/>
                <a:cs typeface="Times New Roman" panose="02020603050405020304" pitchFamily="18" charset="0"/>
              </a:defRPr>
            </a:lvl1pPr>
          </a:lstStyle>
          <a:p>
            <a:pPr marL="197639" lvl="0" indent="-197639" algn="ctr"/>
            <a:r>
              <a:rPr lang="en-ZA" dirty="0"/>
              <a:t>Insert Photo or Drag &amp; Drop your Photo</a:t>
            </a:r>
          </a:p>
        </p:txBody>
      </p:sp>
      <p:grpSp>
        <p:nvGrpSpPr>
          <p:cNvPr id="33" name="Group 32" title="Paper Picture Frame">
            <a:extLst>
              <a:ext uri="{FF2B5EF4-FFF2-40B4-BE49-F238E27FC236}">
                <a16:creationId xmlns:a16="http://schemas.microsoft.com/office/drawing/2014/main" id="{8E420E19-DB68-48C3-A1A6-532E242347B9}"/>
              </a:ext>
            </a:extLst>
          </p:cNvPr>
          <p:cNvGrpSpPr/>
          <p:nvPr userDrawn="1"/>
        </p:nvGrpSpPr>
        <p:grpSpPr>
          <a:xfrm rot="182524">
            <a:off x="6469283" y="3010148"/>
            <a:ext cx="2024673" cy="3418505"/>
            <a:chOff x="8372395" y="-1103087"/>
            <a:chExt cx="2969520" cy="3760355"/>
          </a:xfrm>
        </p:grpSpPr>
        <p:sp>
          <p:nvSpPr>
            <p:cNvPr id="23" name="Parallelogram 22">
              <a:extLst>
                <a:ext uri="{FF2B5EF4-FFF2-40B4-BE49-F238E27FC236}">
                  <a16:creationId xmlns:a16="http://schemas.microsoft.com/office/drawing/2014/main" id="{4995FC4C-C131-4103-8A8B-43882EF084F5}"/>
                </a:ext>
              </a:extLst>
            </p:cNvPr>
            <p:cNvSpPr/>
            <p:nvPr userDrawn="1"/>
          </p:nvSpPr>
          <p:spPr>
            <a:xfrm rot="16200000" flipH="1">
              <a:off x="8437722" y="-150836"/>
              <a:ext cx="2742777" cy="287343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4" name="Rectangle: Rounded Corners 23">
              <a:extLst>
                <a:ext uri="{FF2B5EF4-FFF2-40B4-BE49-F238E27FC236}">
                  <a16:creationId xmlns:a16="http://schemas.microsoft.com/office/drawing/2014/main" id="{7196844A-D143-4ECC-8931-C09D2B29B259}"/>
                </a:ext>
              </a:extLst>
            </p:cNvPr>
            <p:cNvSpPr/>
            <p:nvPr userDrawn="1"/>
          </p:nvSpPr>
          <p:spPr>
            <a:xfrm>
              <a:off x="8599138" y="-1103087"/>
              <a:ext cx="2742777" cy="3330757"/>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grpSp>
      <p:sp>
        <p:nvSpPr>
          <p:cNvPr id="20" name="Picture Placeholder 19">
            <a:extLst>
              <a:ext uri="{FF2B5EF4-FFF2-40B4-BE49-F238E27FC236}">
                <a16:creationId xmlns:a16="http://schemas.microsoft.com/office/drawing/2014/main" id="{8BC2FA13-02E5-4A0C-BA55-439D723E00C8}"/>
              </a:ext>
            </a:extLst>
          </p:cNvPr>
          <p:cNvSpPr>
            <a:spLocks noGrp="1"/>
          </p:cNvSpPr>
          <p:nvPr userDrawn="1">
            <p:ph type="pic" sz="quarter" idx="12" hasCustomPrompt="1"/>
          </p:nvPr>
        </p:nvSpPr>
        <p:spPr>
          <a:xfrm rot="182524">
            <a:off x="6781470" y="3196542"/>
            <a:ext cx="1588954" cy="2230110"/>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200" i="1" dirty="0">
                <a:solidFill>
                  <a:schemeClr val="bg1"/>
                </a:solidFill>
                <a:latin typeface="Times New Roman" panose="02020603050405020304" pitchFamily="18" charset="0"/>
                <a:cs typeface="Times New Roman" panose="02020603050405020304" pitchFamily="18" charset="0"/>
              </a:defRPr>
            </a:lvl1pPr>
          </a:lstStyle>
          <a:p>
            <a:pPr marL="197639" lvl="0" indent="-197639" algn="ctr"/>
            <a:r>
              <a:rPr lang="en-ZA" dirty="0"/>
              <a:t>Insert Photo or Drag &amp; Drop your Photo</a:t>
            </a:r>
          </a:p>
        </p:txBody>
      </p:sp>
    </p:spTree>
    <p:extLst>
      <p:ext uri="{BB962C8B-B14F-4D97-AF65-F5344CB8AC3E}">
        <p14:creationId xmlns:p14="http://schemas.microsoft.com/office/powerpoint/2010/main" val="3775713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Photo">
    <p:spTree>
      <p:nvGrpSpPr>
        <p:cNvPr id="1" name=""/>
        <p:cNvGrpSpPr/>
        <p:nvPr/>
      </p:nvGrpSpPr>
      <p:grpSpPr>
        <a:xfrm>
          <a:off x="0" y="0"/>
          <a:ext cx="0" cy="0"/>
          <a:chOff x="0" y="0"/>
          <a:chExt cx="0" cy="0"/>
        </a:xfrm>
      </p:grpSpPr>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a:off x="486001" y="5434800"/>
            <a:ext cx="3165872" cy="396000"/>
          </a:xfrm>
          <a:solidFill>
            <a:schemeClr val="tx1"/>
          </a:solidFill>
        </p:spPr>
        <p:txBody>
          <a:bodyPr lIns="72000" tIns="72000" rIns="0" bIns="0"/>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dirty="0"/>
              <a:t>Place your Image Caption Here</a:t>
            </a:r>
            <a:endParaRPr lang="en-ZA" dirty="0"/>
          </a:p>
        </p:txBody>
      </p:sp>
      <p:sp>
        <p:nvSpPr>
          <p:cNvPr id="7" name="Picture Placeholder 9">
            <a:extLst>
              <a:ext uri="{FF2B5EF4-FFF2-40B4-BE49-F238E27FC236}">
                <a16:creationId xmlns:a16="http://schemas.microsoft.com/office/drawing/2014/main" id="{8C6E4D6F-39B5-4F71-BD4D-B8B219951222}"/>
              </a:ext>
            </a:extLst>
          </p:cNvPr>
          <p:cNvSpPr>
            <a:spLocks noGrp="1"/>
          </p:cNvSpPr>
          <p:nvPr>
            <p:ph type="pic" sz="quarter" idx="15" hasCustomPrompt="1"/>
          </p:nvPr>
        </p:nvSpPr>
        <p:spPr>
          <a:xfrm>
            <a:off x="189003" y="252000"/>
            <a:ext cx="8765999" cy="5855878"/>
          </a:xfrm>
          <a:solidFill>
            <a:schemeClr val="bg1">
              <a:lumMod val="95000"/>
            </a:schemeClr>
          </a:solidFill>
        </p:spPr>
        <p:txBody>
          <a:bodyPr lIns="360000" tIns="360000" anchor="t"/>
          <a:lstStyle>
            <a:lvl1pPr marL="0" indent="0" algn="l">
              <a:buNone/>
              <a:defRPr sz="1200" i="1">
                <a:latin typeface="Times New Roman" panose="02020603050405020304" pitchFamily="18" charset="0"/>
                <a:cs typeface="Times New Roman" panose="02020603050405020304" pitchFamily="18" charset="0"/>
              </a:defRPr>
            </a:lvl1pPr>
          </a:lstStyle>
          <a:p>
            <a:r>
              <a:rPr lang="en-ZA" dirty="0"/>
              <a:t>Insert or Drag and Drop your Image</a:t>
            </a:r>
          </a:p>
        </p:txBody>
      </p:sp>
      <p:sp>
        <p:nvSpPr>
          <p:cNvPr id="10" name="Caption">
            <a:extLst>
              <a:ext uri="{FF2B5EF4-FFF2-40B4-BE49-F238E27FC236}">
                <a16:creationId xmlns:a16="http://schemas.microsoft.com/office/drawing/2014/main" id="{ADF600C8-C7A9-4CB2-B6C2-7F9ADEB7A48C}"/>
              </a:ext>
            </a:extLst>
          </p:cNvPr>
          <p:cNvSpPr>
            <a:spLocks noGrp="1"/>
          </p:cNvSpPr>
          <p:nvPr>
            <p:ph type="body" sz="quarter" idx="16" hasCustomPrompt="1"/>
          </p:nvPr>
        </p:nvSpPr>
        <p:spPr>
          <a:xfrm>
            <a:off x="486001" y="5437070"/>
            <a:ext cx="3165872" cy="396000"/>
          </a:xfrm>
          <a:solidFill>
            <a:schemeClr val="tx1"/>
          </a:solidFill>
        </p:spPr>
        <p:txBody>
          <a:bodyPr lIns="72000" tIns="72000"/>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dirty="0"/>
              <a:t>Place your Image Caption Here</a:t>
            </a:r>
            <a:endParaRPr lang="en-ZA" dirty="0"/>
          </a:p>
        </p:txBody>
      </p:sp>
      <p:sp>
        <p:nvSpPr>
          <p:cNvPr id="2" name="Footer Placeholder 1">
            <a:extLst>
              <a:ext uri="{FF2B5EF4-FFF2-40B4-BE49-F238E27FC236}">
                <a16:creationId xmlns:a16="http://schemas.microsoft.com/office/drawing/2014/main" id="{34AAE0B4-3A9A-450D-9515-1AF1FE1A9675}"/>
              </a:ext>
            </a:extLst>
          </p:cNvPr>
          <p:cNvSpPr>
            <a:spLocks noGrp="1"/>
          </p:cNvSpPr>
          <p:nvPr>
            <p:ph type="ftr" sz="quarter" idx="17"/>
          </p:nvPr>
        </p:nvSpPr>
        <p:spPr/>
        <p:txBody>
          <a:bodyPr/>
          <a:lstStyle/>
          <a:p>
            <a:r>
              <a:rPr lang="en-ZA" dirty="0"/>
              <a:t>Add a footer</a:t>
            </a:r>
          </a:p>
        </p:txBody>
      </p:sp>
      <p:sp>
        <p:nvSpPr>
          <p:cNvPr id="3" name="Slide Number Placeholder 2">
            <a:extLst>
              <a:ext uri="{FF2B5EF4-FFF2-40B4-BE49-F238E27FC236}">
                <a16:creationId xmlns:a16="http://schemas.microsoft.com/office/drawing/2014/main" id="{842F68A1-83F1-4D70-9CE8-21E86663F3B6}"/>
              </a:ext>
            </a:extLst>
          </p:cNvPr>
          <p:cNvSpPr>
            <a:spLocks noGrp="1"/>
          </p:cNvSpPr>
          <p:nvPr>
            <p:ph type="sldNum" sz="quarter" idx="18"/>
          </p:nvPr>
        </p:nvSpPr>
        <p:spPr/>
        <p:txBody>
          <a:bodyPr/>
          <a:lstStyle/>
          <a:p>
            <a:fld id="{058DB212-BFA2-403F-85EF-DFD3FF6D973A}" type="slidenum">
              <a:rPr lang="en-ZA" smtClean="0"/>
              <a:pPr/>
              <a:t>‹#›</a:t>
            </a:fld>
            <a:endParaRPr lang="en-ZA" dirty="0"/>
          </a:p>
        </p:txBody>
      </p:sp>
      <p:sp>
        <p:nvSpPr>
          <p:cNvPr id="4" name="Title 3">
            <a:extLst>
              <a:ext uri="{FF2B5EF4-FFF2-40B4-BE49-F238E27FC236}">
                <a16:creationId xmlns:a16="http://schemas.microsoft.com/office/drawing/2014/main" id="{F11C6143-D2F5-479E-AF3E-2784F41E0863}"/>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043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C1590D-4639-4494-A37B-A15E7114FE5B}"/>
              </a:ext>
            </a:extLst>
          </p:cNvPr>
          <p:cNvSpPr>
            <a:spLocks noGrp="1"/>
          </p:cNvSpPr>
          <p:nvPr>
            <p:ph type="title"/>
          </p:nvPr>
        </p:nvSpPr>
        <p:spPr>
          <a:xfrm>
            <a:off x="628650" y="742868"/>
            <a:ext cx="6777990" cy="566931"/>
          </a:xfrm>
        </p:spPr>
        <p:txBody>
          <a:bodyPr lIns="36000" tIns="0" rIns="0" bIns="0"/>
          <a:lstStyle/>
          <a:p>
            <a:r>
              <a:rPr lang="en-US" smtClean="0"/>
              <a:t>Click to edit Master title style</a:t>
            </a:r>
            <a:endParaRPr lang="ru-RU" dirty="0"/>
          </a:p>
        </p:txBody>
      </p:sp>
      <p:sp>
        <p:nvSpPr>
          <p:cNvPr id="7" name="Text Placeholder 3">
            <a:extLst>
              <a:ext uri="{FF2B5EF4-FFF2-40B4-BE49-F238E27FC236}">
                <a16:creationId xmlns:a16="http://schemas.microsoft.com/office/drawing/2014/main" id="{E40C1F5F-4B50-4906-83E6-9A2F1CB1F66E}"/>
              </a:ext>
            </a:extLst>
          </p:cNvPr>
          <p:cNvSpPr>
            <a:spLocks noGrp="1"/>
          </p:cNvSpPr>
          <p:nvPr>
            <p:ph type="body" sz="half" idx="2"/>
          </p:nvPr>
        </p:nvSpPr>
        <p:spPr>
          <a:xfrm>
            <a:off x="673621" y="2982419"/>
            <a:ext cx="1234440"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8" name="Text Placeholder 3">
            <a:extLst>
              <a:ext uri="{FF2B5EF4-FFF2-40B4-BE49-F238E27FC236}">
                <a16:creationId xmlns:a16="http://schemas.microsoft.com/office/drawing/2014/main" id="{172EC0A4-5E0C-44C7-B8BF-100C17934C9D}"/>
              </a:ext>
            </a:extLst>
          </p:cNvPr>
          <p:cNvSpPr>
            <a:spLocks noGrp="1"/>
          </p:cNvSpPr>
          <p:nvPr>
            <p:ph type="body" sz="half" idx="34" hasCustomPrompt="1"/>
          </p:nvPr>
        </p:nvSpPr>
        <p:spPr>
          <a:xfrm>
            <a:off x="1049571" y="1924687"/>
            <a:ext cx="1852474"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Master text</a:t>
            </a:r>
            <a:br>
              <a:rPr lang="en-US" dirty="0"/>
            </a:br>
            <a:r>
              <a:rPr lang="en-US" dirty="0"/>
              <a:t>styles</a:t>
            </a:r>
          </a:p>
        </p:txBody>
      </p:sp>
      <p:sp>
        <p:nvSpPr>
          <p:cNvPr id="11" name="Text Placeholder 3">
            <a:extLst>
              <a:ext uri="{FF2B5EF4-FFF2-40B4-BE49-F238E27FC236}">
                <a16:creationId xmlns:a16="http://schemas.microsoft.com/office/drawing/2014/main" id="{709E18E3-2E11-4B74-AF2C-001F81DE3F24}"/>
              </a:ext>
            </a:extLst>
          </p:cNvPr>
          <p:cNvSpPr>
            <a:spLocks noGrp="1"/>
          </p:cNvSpPr>
          <p:nvPr>
            <p:ph type="body" sz="half" idx="36"/>
          </p:nvPr>
        </p:nvSpPr>
        <p:spPr>
          <a:xfrm>
            <a:off x="1958464" y="2982419"/>
            <a:ext cx="1042416"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marL="0" lvl="0" indent="0" algn="l" defTabSz="914377" rtl="0" eaLnBrk="1" latinLnBrk="0" hangingPunct="1">
              <a:lnSpc>
                <a:spcPct val="100000"/>
              </a:lnSpc>
              <a:spcBef>
                <a:spcPts val="0"/>
              </a:spcBef>
              <a:buFont typeface="Arial" panose="020B0604020202020204" pitchFamily="34" charset="0"/>
              <a:buNone/>
            </a:pPr>
            <a:r>
              <a:rPr lang="en-US" smtClean="0"/>
              <a:t>Edit Master text styles</a:t>
            </a:r>
          </a:p>
        </p:txBody>
      </p:sp>
      <p:sp>
        <p:nvSpPr>
          <p:cNvPr id="12" name="Picture Placeholder 12">
            <a:extLst>
              <a:ext uri="{FF2B5EF4-FFF2-40B4-BE49-F238E27FC236}">
                <a16:creationId xmlns:a16="http://schemas.microsoft.com/office/drawing/2014/main" id="{D61E6447-2CC7-47A3-8681-4133CCCB54D6}"/>
              </a:ext>
            </a:extLst>
          </p:cNvPr>
          <p:cNvSpPr>
            <a:spLocks noGrp="1"/>
          </p:cNvSpPr>
          <p:nvPr>
            <p:ph type="pic" sz="quarter" idx="37"/>
          </p:nvPr>
        </p:nvSpPr>
        <p:spPr>
          <a:xfrm>
            <a:off x="668021" y="3605411"/>
            <a:ext cx="1227582" cy="1618488"/>
          </a:xfrm>
        </p:spPr>
        <p:txBody>
          <a:bodyPr anchor="ctr" anchorCtr="0">
            <a:noAutofit/>
          </a:bodyPr>
          <a:lstStyle>
            <a:lvl1pPr marL="0" indent="0" algn="ctr">
              <a:buNone/>
              <a:defRPr sz="1400"/>
            </a:lvl1pPr>
          </a:lstStyle>
          <a:p>
            <a:r>
              <a:rPr lang="en-US" smtClean="0"/>
              <a:t>Click icon to add picture</a:t>
            </a:r>
            <a:endParaRPr lang="ru-RU" dirty="0"/>
          </a:p>
        </p:txBody>
      </p:sp>
      <p:sp>
        <p:nvSpPr>
          <p:cNvPr id="13" name="Picture Placeholder 12">
            <a:extLst>
              <a:ext uri="{FF2B5EF4-FFF2-40B4-BE49-F238E27FC236}">
                <a16:creationId xmlns:a16="http://schemas.microsoft.com/office/drawing/2014/main" id="{CAD91B82-5EEF-4712-A699-B8302B6558DD}"/>
              </a:ext>
            </a:extLst>
          </p:cNvPr>
          <p:cNvSpPr>
            <a:spLocks noGrp="1"/>
          </p:cNvSpPr>
          <p:nvPr>
            <p:ph type="pic" sz="quarter" idx="38"/>
          </p:nvPr>
        </p:nvSpPr>
        <p:spPr>
          <a:xfrm>
            <a:off x="1886005" y="3605411"/>
            <a:ext cx="1227582" cy="1618488"/>
          </a:xfrm>
        </p:spPr>
        <p:txBody>
          <a:bodyPr anchor="ctr" anchorCtr="0">
            <a:noAutofit/>
          </a:bodyPr>
          <a:lstStyle>
            <a:lvl1pPr marL="0" indent="0" algn="ctr">
              <a:buNone/>
              <a:defRPr sz="1400"/>
            </a:lvl1pPr>
          </a:lstStyle>
          <a:p>
            <a:r>
              <a:rPr lang="en-US" smtClean="0"/>
              <a:t>Click icon to add picture</a:t>
            </a:r>
            <a:endParaRPr lang="ru-RU" dirty="0"/>
          </a:p>
        </p:txBody>
      </p:sp>
      <p:sp>
        <p:nvSpPr>
          <p:cNvPr id="14" name="Text Placeholder 3">
            <a:extLst>
              <a:ext uri="{FF2B5EF4-FFF2-40B4-BE49-F238E27FC236}">
                <a16:creationId xmlns:a16="http://schemas.microsoft.com/office/drawing/2014/main" id="{57FAEB2B-6A01-4C63-ACA3-03B6E2919E8A}"/>
              </a:ext>
            </a:extLst>
          </p:cNvPr>
          <p:cNvSpPr>
            <a:spLocks noGrp="1"/>
          </p:cNvSpPr>
          <p:nvPr>
            <p:ph type="body" sz="half" idx="39"/>
          </p:nvPr>
        </p:nvSpPr>
        <p:spPr>
          <a:xfrm>
            <a:off x="3716453" y="2982419"/>
            <a:ext cx="1585131"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marL="0" lvl="0" indent="0" algn="l" defTabSz="914377" rtl="0" eaLnBrk="1" latinLnBrk="0" hangingPunct="1">
              <a:lnSpc>
                <a:spcPct val="100000"/>
              </a:lnSpc>
              <a:spcBef>
                <a:spcPts val="0"/>
              </a:spcBef>
              <a:buFont typeface="Arial" panose="020B0604020202020204" pitchFamily="34" charset="0"/>
              <a:buNone/>
            </a:pPr>
            <a:r>
              <a:rPr lang="en-US" smtClean="0"/>
              <a:t>Edit Master text styles</a:t>
            </a:r>
          </a:p>
        </p:txBody>
      </p:sp>
      <p:sp>
        <p:nvSpPr>
          <p:cNvPr id="15" name="Text Placeholder 3">
            <a:extLst>
              <a:ext uri="{FF2B5EF4-FFF2-40B4-BE49-F238E27FC236}">
                <a16:creationId xmlns:a16="http://schemas.microsoft.com/office/drawing/2014/main" id="{89680D39-3D54-40CF-ABCB-BA448F099B30}"/>
              </a:ext>
            </a:extLst>
          </p:cNvPr>
          <p:cNvSpPr>
            <a:spLocks noGrp="1"/>
          </p:cNvSpPr>
          <p:nvPr>
            <p:ph type="body" sz="half" idx="40" hasCustomPrompt="1"/>
          </p:nvPr>
        </p:nvSpPr>
        <p:spPr>
          <a:xfrm>
            <a:off x="4131879" y="1924687"/>
            <a:ext cx="1216813"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Master text</a:t>
            </a:r>
            <a:br>
              <a:rPr lang="en-US" dirty="0"/>
            </a:br>
            <a:r>
              <a:rPr lang="en-US" dirty="0"/>
              <a:t>styles</a:t>
            </a:r>
          </a:p>
        </p:txBody>
      </p:sp>
      <p:sp>
        <p:nvSpPr>
          <p:cNvPr id="17" name="Picture Placeholder 12">
            <a:extLst>
              <a:ext uri="{FF2B5EF4-FFF2-40B4-BE49-F238E27FC236}">
                <a16:creationId xmlns:a16="http://schemas.microsoft.com/office/drawing/2014/main" id="{E81CA5F1-31CE-4D4C-A27D-2B342ECD994A}"/>
              </a:ext>
            </a:extLst>
          </p:cNvPr>
          <p:cNvSpPr>
            <a:spLocks noGrp="1"/>
          </p:cNvSpPr>
          <p:nvPr>
            <p:ph type="pic" sz="quarter" idx="43"/>
          </p:nvPr>
        </p:nvSpPr>
        <p:spPr>
          <a:xfrm>
            <a:off x="3720937" y="3605411"/>
            <a:ext cx="1536192" cy="896112"/>
          </a:xfrm>
        </p:spPr>
        <p:txBody>
          <a:bodyPr anchor="ctr" anchorCtr="0">
            <a:noAutofit/>
          </a:bodyPr>
          <a:lstStyle>
            <a:lvl1pPr marL="0" indent="0" algn="ctr">
              <a:buNone/>
              <a:defRPr sz="1400"/>
            </a:lvl1pPr>
          </a:lstStyle>
          <a:p>
            <a:r>
              <a:rPr lang="en-US" smtClean="0"/>
              <a:t>Click icon to add picture</a:t>
            </a:r>
            <a:endParaRPr lang="ru-RU" dirty="0"/>
          </a:p>
        </p:txBody>
      </p:sp>
      <p:sp>
        <p:nvSpPr>
          <p:cNvPr id="19" name="Text Placeholder 3">
            <a:extLst>
              <a:ext uri="{FF2B5EF4-FFF2-40B4-BE49-F238E27FC236}">
                <a16:creationId xmlns:a16="http://schemas.microsoft.com/office/drawing/2014/main" id="{7C3544C3-FDC7-4C8F-A615-9529597C549D}"/>
              </a:ext>
            </a:extLst>
          </p:cNvPr>
          <p:cNvSpPr>
            <a:spLocks noGrp="1"/>
          </p:cNvSpPr>
          <p:nvPr>
            <p:ph type="body" sz="half" idx="45"/>
          </p:nvPr>
        </p:nvSpPr>
        <p:spPr>
          <a:xfrm>
            <a:off x="5936372" y="2982419"/>
            <a:ext cx="1647784"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marL="0" lvl="0" indent="0" algn="l" defTabSz="914377" rtl="0" eaLnBrk="1" latinLnBrk="0" hangingPunct="1">
              <a:lnSpc>
                <a:spcPct val="100000"/>
              </a:lnSpc>
              <a:spcBef>
                <a:spcPts val="0"/>
              </a:spcBef>
              <a:buFont typeface="Arial" panose="020B0604020202020204" pitchFamily="34" charset="0"/>
              <a:buNone/>
            </a:pPr>
            <a:r>
              <a:rPr lang="en-US" smtClean="0"/>
              <a:t>Edit Master text styles</a:t>
            </a:r>
          </a:p>
        </p:txBody>
      </p:sp>
      <p:sp>
        <p:nvSpPr>
          <p:cNvPr id="22" name="Text Placeholder 3">
            <a:extLst>
              <a:ext uri="{FF2B5EF4-FFF2-40B4-BE49-F238E27FC236}">
                <a16:creationId xmlns:a16="http://schemas.microsoft.com/office/drawing/2014/main" id="{7691DC2D-3064-4822-9D2D-80D59EA85EBB}"/>
              </a:ext>
            </a:extLst>
          </p:cNvPr>
          <p:cNvSpPr>
            <a:spLocks noGrp="1"/>
          </p:cNvSpPr>
          <p:nvPr>
            <p:ph type="body" sz="half" idx="46" hasCustomPrompt="1"/>
          </p:nvPr>
        </p:nvSpPr>
        <p:spPr>
          <a:xfrm>
            <a:off x="6351798" y="1924687"/>
            <a:ext cx="1216813"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Master text</a:t>
            </a:r>
            <a:br>
              <a:rPr lang="en-US" dirty="0"/>
            </a:br>
            <a:r>
              <a:rPr lang="en-US" dirty="0"/>
              <a:t>styles</a:t>
            </a:r>
          </a:p>
        </p:txBody>
      </p:sp>
      <p:sp>
        <p:nvSpPr>
          <p:cNvPr id="24" name="Picture Placeholder 12">
            <a:extLst>
              <a:ext uri="{FF2B5EF4-FFF2-40B4-BE49-F238E27FC236}">
                <a16:creationId xmlns:a16="http://schemas.microsoft.com/office/drawing/2014/main" id="{130FD286-B22E-4EEB-8B67-4CE7BF2FBA89}"/>
              </a:ext>
            </a:extLst>
          </p:cNvPr>
          <p:cNvSpPr>
            <a:spLocks noGrp="1"/>
          </p:cNvSpPr>
          <p:nvPr>
            <p:ph type="pic" sz="quarter" idx="48"/>
          </p:nvPr>
        </p:nvSpPr>
        <p:spPr>
          <a:xfrm>
            <a:off x="5940856" y="3605411"/>
            <a:ext cx="960120" cy="896112"/>
          </a:xfrm>
          <a:ln>
            <a:solidFill>
              <a:schemeClr val="accent5"/>
            </a:solidFill>
          </a:ln>
        </p:spPr>
        <p:txBody>
          <a:bodyPr anchor="ctr" anchorCtr="0">
            <a:noAutofit/>
          </a:bodyPr>
          <a:lstStyle>
            <a:lvl1pPr marL="0" indent="0" algn="ctr">
              <a:buNone/>
              <a:defRPr sz="1400"/>
            </a:lvl1pPr>
          </a:lstStyle>
          <a:p>
            <a:r>
              <a:rPr lang="en-US" smtClean="0"/>
              <a:t>Click icon to add picture</a:t>
            </a:r>
            <a:endParaRPr lang="ru-RU" dirty="0"/>
          </a:p>
        </p:txBody>
      </p:sp>
      <p:sp>
        <p:nvSpPr>
          <p:cNvPr id="25" name="Text Placeholder 3">
            <a:extLst>
              <a:ext uri="{FF2B5EF4-FFF2-40B4-BE49-F238E27FC236}">
                <a16:creationId xmlns:a16="http://schemas.microsoft.com/office/drawing/2014/main" id="{EDCAE751-A04A-4A9B-8EE4-3E1B64E955F3}"/>
              </a:ext>
            </a:extLst>
          </p:cNvPr>
          <p:cNvSpPr>
            <a:spLocks noGrp="1"/>
          </p:cNvSpPr>
          <p:nvPr>
            <p:ph type="body" sz="half" idx="49"/>
          </p:nvPr>
        </p:nvSpPr>
        <p:spPr>
          <a:xfrm>
            <a:off x="5916201" y="4704399"/>
            <a:ext cx="1667954"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marL="0" lvl="0" indent="0" algn="l" defTabSz="914377" rtl="0" eaLnBrk="1" latinLnBrk="0" hangingPunct="1">
              <a:lnSpc>
                <a:spcPct val="100000"/>
              </a:lnSpc>
              <a:spcBef>
                <a:spcPts val="0"/>
              </a:spcBef>
              <a:buFont typeface="Arial" panose="020B0604020202020204" pitchFamily="34" charset="0"/>
              <a:buNone/>
            </a:pPr>
            <a:r>
              <a:rPr lang="en-US" smtClean="0"/>
              <a:t>Edit Master text styles</a:t>
            </a:r>
          </a:p>
        </p:txBody>
      </p:sp>
      <p:sp>
        <p:nvSpPr>
          <p:cNvPr id="26" name="Text Placeholder 3">
            <a:extLst>
              <a:ext uri="{FF2B5EF4-FFF2-40B4-BE49-F238E27FC236}">
                <a16:creationId xmlns:a16="http://schemas.microsoft.com/office/drawing/2014/main" id="{21FD07BB-52C2-4F52-A969-6778D844E8D4}"/>
              </a:ext>
            </a:extLst>
          </p:cNvPr>
          <p:cNvSpPr>
            <a:spLocks noGrp="1"/>
          </p:cNvSpPr>
          <p:nvPr>
            <p:ph type="body" sz="half" idx="50"/>
          </p:nvPr>
        </p:nvSpPr>
        <p:spPr>
          <a:xfrm>
            <a:off x="656036" y="5838788"/>
            <a:ext cx="6744817" cy="365122"/>
          </a:xfrm>
        </p:spPr>
        <p:txBody>
          <a:bodyPr lIns="0" tIns="0" rIns="0" bIns="0" anchor="t" anchorCtr="0">
            <a:normAutofit/>
          </a:bodyPr>
          <a:lstStyle>
            <a:lvl1pPr marL="0" indent="0" algn="l">
              <a:lnSpc>
                <a:spcPct val="100000"/>
              </a:lnSpc>
              <a:spcBef>
                <a:spcPts val="0"/>
              </a:spcBef>
              <a:buNone/>
              <a:defRPr lang="en-US" sz="1200" kern="1200" smtClean="0">
                <a:solidFill>
                  <a:schemeClr val="tx1"/>
                </a:solidFill>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27" name="Text Placeholder 3">
            <a:extLst>
              <a:ext uri="{FF2B5EF4-FFF2-40B4-BE49-F238E27FC236}">
                <a16:creationId xmlns:a16="http://schemas.microsoft.com/office/drawing/2014/main" id="{2E1D5C74-7DD8-44F1-8142-1961D0C932B3}"/>
              </a:ext>
            </a:extLst>
          </p:cNvPr>
          <p:cNvSpPr>
            <a:spLocks noGrp="1"/>
          </p:cNvSpPr>
          <p:nvPr>
            <p:ph type="body" sz="half" idx="51"/>
          </p:nvPr>
        </p:nvSpPr>
        <p:spPr>
          <a:xfrm>
            <a:off x="3716452" y="4704398"/>
            <a:ext cx="1536192"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marL="0" lvl="0" indent="0" algn="l" defTabSz="914377" rtl="0" eaLnBrk="1" latinLnBrk="0" hangingPunct="1">
              <a:lnSpc>
                <a:spcPct val="100000"/>
              </a:lnSpc>
              <a:spcBef>
                <a:spcPts val="0"/>
              </a:spcBef>
              <a:buFont typeface="Arial" panose="020B0604020202020204" pitchFamily="34" charset="0"/>
              <a:buNone/>
            </a:pPr>
            <a:r>
              <a:rPr lang="en-US" smtClean="0"/>
              <a:t>Edit Master text styles</a:t>
            </a:r>
          </a:p>
        </p:txBody>
      </p:sp>
      <p:sp>
        <p:nvSpPr>
          <p:cNvPr id="28" name="Text Placeholder 7">
            <a:extLst>
              <a:ext uri="{FF2B5EF4-FFF2-40B4-BE49-F238E27FC236}">
                <a16:creationId xmlns:a16="http://schemas.microsoft.com/office/drawing/2014/main" id="{9A6D3509-A776-4654-B6B2-F528C9FE78EA}"/>
              </a:ext>
            </a:extLst>
          </p:cNvPr>
          <p:cNvSpPr>
            <a:spLocks noGrp="1"/>
          </p:cNvSpPr>
          <p:nvPr>
            <p:ph type="body" sz="quarter" idx="25" hasCustomPrompt="1"/>
          </p:nvPr>
        </p:nvSpPr>
        <p:spPr>
          <a:xfrm>
            <a:off x="628651" y="1951635"/>
            <a:ext cx="4188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9" name="Text Placeholder 7">
            <a:extLst>
              <a:ext uri="{FF2B5EF4-FFF2-40B4-BE49-F238E27FC236}">
                <a16:creationId xmlns:a16="http://schemas.microsoft.com/office/drawing/2014/main" id="{BCA4A1CD-2E82-40FA-88EC-3D9F238493C2}"/>
              </a:ext>
            </a:extLst>
          </p:cNvPr>
          <p:cNvSpPr>
            <a:spLocks noGrp="1"/>
          </p:cNvSpPr>
          <p:nvPr>
            <p:ph type="body" sz="quarter" idx="52" hasCustomPrompt="1"/>
          </p:nvPr>
        </p:nvSpPr>
        <p:spPr>
          <a:xfrm>
            <a:off x="3695749" y="1927715"/>
            <a:ext cx="4188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0" name="Text Placeholder 7">
            <a:extLst>
              <a:ext uri="{FF2B5EF4-FFF2-40B4-BE49-F238E27FC236}">
                <a16:creationId xmlns:a16="http://schemas.microsoft.com/office/drawing/2014/main" id="{476CA787-1443-453E-A0C1-A9391E1B647D}"/>
              </a:ext>
            </a:extLst>
          </p:cNvPr>
          <p:cNvSpPr>
            <a:spLocks noGrp="1"/>
          </p:cNvSpPr>
          <p:nvPr>
            <p:ph type="body" sz="quarter" idx="53" hasCustomPrompt="1"/>
          </p:nvPr>
        </p:nvSpPr>
        <p:spPr>
          <a:xfrm>
            <a:off x="5916199" y="1931188"/>
            <a:ext cx="4188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Tree>
    <p:extLst>
      <p:ext uri="{BB962C8B-B14F-4D97-AF65-F5344CB8AC3E}">
        <p14:creationId xmlns:p14="http://schemas.microsoft.com/office/powerpoint/2010/main" val="378052330"/>
      </p:ext>
    </p:extLst>
  </p:cSld>
  <p:clrMapOvr>
    <a:masterClrMapping/>
  </p:clrMapOvr>
  <p:extLst mod="1">
    <p:ext uri="{DCECCB84-F9BA-43D5-87BE-67443E8EF086}">
      <p15:sldGuideLst xmlns:p15="http://schemas.microsoft.com/office/powerpoint/2012/main">
        <p15:guide id="4" orient="horz" pos="55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344043" y="457200"/>
            <a:ext cx="8455914" cy="5943600"/>
          </a:xfrm>
          <a:noFill/>
        </p:spPr>
        <p:txBody>
          <a:bodyPr anchor="ctr" anchorCtr="0">
            <a:noAutofit/>
          </a:bodyPr>
          <a:lstStyle>
            <a:lvl1pPr marL="0" indent="0" algn="ctr">
              <a:buNone/>
              <a:defRPr>
                <a:latin typeface="+mn-lt"/>
              </a:defRPr>
            </a:lvl1pPr>
          </a:lstStyle>
          <a:p>
            <a:r>
              <a:rPr lang="en-US" smtClean="0"/>
              <a:t>Click icon to add picture</a:t>
            </a:r>
            <a:endParaRPr lang="ru-RU" dirty="0"/>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4023360" y="1746127"/>
            <a:ext cx="1097280" cy="987552"/>
          </a:xfrm>
        </p:spPr>
        <p:txBody>
          <a:bodyPr anchor="ctr" anchorCtr="0">
            <a:noAutofit/>
          </a:bodyPr>
          <a:lstStyle>
            <a:lvl1pPr marL="0" indent="0" algn="ctr">
              <a:buNone/>
              <a:defRPr sz="1400">
                <a:latin typeface="+mn-lt"/>
              </a:defRPr>
            </a:lvl1pPr>
          </a:lstStyle>
          <a:p>
            <a:r>
              <a:rPr lang="en-US" smtClean="0"/>
              <a:t>Click icon to add picture</a:t>
            </a:r>
            <a:endParaRPr lang="ru-RU" dirty="0"/>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344043" y="3252538"/>
            <a:ext cx="8455914" cy="1348720"/>
          </a:xfrm>
          <a:solidFill>
            <a:schemeClr val="bg1">
              <a:alpha val="60000"/>
            </a:schemeClr>
          </a:solidFill>
        </p:spPr>
        <p:txBody>
          <a:bodyPr anchor="ctr" anchorCtr="0">
            <a:normAutofit/>
          </a:bodyPr>
          <a:lstStyle>
            <a:lvl1pPr algn="ctr">
              <a:defRPr sz="5500">
                <a:latin typeface="+mj-lt"/>
              </a:defRPr>
            </a:lvl1pPr>
          </a:lstStyle>
          <a:p>
            <a:r>
              <a:rPr lang="en-US" smtClean="0"/>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344043" y="4628730"/>
            <a:ext cx="8455914"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ru-RU" dirty="0"/>
          </a:p>
        </p:txBody>
      </p:sp>
    </p:spTree>
    <p:extLst>
      <p:ext uri="{BB962C8B-B14F-4D97-AF65-F5344CB8AC3E}">
        <p14:creationId xmlns:p14="http://schemas.microsoft.com/office/powerpoint/2010/main" val="1392745594"/>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41B7CDEE-2644-4D36-95CB-1F92049E7FF7}"/>
              </a:ext>
            </a:extLst>
          </p:cNvPr>
          <p:cNvSpPr>
            <a:spLocks noGrp="1"/>
          </p:cNvSpPr>
          <p:nvPr>
            <p:ph type="pic" sz="quarter" idx="13"/>
          </p:nvPr>
        </p:nvSpPr>
        <p:spPr>
          <a:xfrm>
            <a:off x="344043" y="457200"/>
            <a:ext cx="8455914" cy="5943600"/>
          </a:xfrm>
        </p:spPr>
        <p:txBody>
          <a:bodyPr anchor="ctr" anchorCtr="0">
            <a:noAutofit/>
          </a:bodyPr>
          <a:lstStyle>
            <a:lvl1pPr marL="0" indent="0" algn="ctr">
              <a:buNone/>
              <a:defRPr/>
            </a:lvl1pPr>
          </a:lstStyle>
          <a:p>
            <a:r>
              <a:rPr lang="en-US" smtClean="0"/>
              <a:t>Click icon to add picture</a:t>
            </a:r>
            <a:endParaRPr lang="ru-RU" dirty="0"/>
          </a:p>
        </p:txBody>
      </p:sp>
      <p:sp>
        <p:nvSpPr>
          <p:cNvPr id="9" name="Picture Placeholder 14">
            <a:extLst>
              <a:ext uri="{FF2B5EF4-FFF2-40B4-BE49-F238E27FC236}">
                <a16:creationId xmlns:a16="http://schemas.microsoft.com/office/drawing/2014/main" id="{4DF168AC-530C-4094-8F5F-FCF3FFDC1E3B}"/>
              </a:ext>
            </a:extLst>
          </p:cNvPr>
          <p:cNvSpPr>
            <a:spLocks noGrp="1"/>
          </p:cNvSpPr>
          <p:nvPr>
            <p:ph type="pic" sz="quarter" idx="14"/>
          </p:nvPr>
        </p:nvSpPr>
        <p:spPr>
          <a:xfrm>
            <a:off x="680927" y="4991383"/>
            <a:ext cx="1097280" cy="987552"/>
          </a:xfrm>
        </p:spPr>
        <p:txBody>
          <a:bodyPr anchor="ctr" anchorCtr="0">
            <a:noAutofit/>
          </a:bodyPr>
          <a:lstStyle>
            <a:lvl1pPr marL="0" indent="0" algn="ctr">
              <a:buNone/>
              <a:defRPr sz="1400"/>
            </a:lvl1pPr>
          </a:lstStyle>
          <a:p>
            <a:r>
              <a:rPr lang="en-US" smtClean="0"/>
              <a:t>Click icon to add picture</a:t>
            </a:r>
            <a:endParaRPr lang="ru-RU" dirty="0"/>
          </a:p>
        </p:txBody>
      </p:sp>
      <p:sp>
        <p:nvSpPr>
          <p:cNvPr id="18" name="Text Placeholder 14">
            <a:extLst>
              <a:ext uri="{FF2B5EF4-FFF2-40B4-BE49-F238E27FC236}">
                <a16:creationId xmlns:a16="http://schemas.microsoft.com/office/drawing/2014/main" id="{8373CC7F-8644-430C-90D9-B903ED9F612A}"/>
              </a:ext>
            </a:extLst>
          </p:cNvPr>
          <p:cNvSpPr>
            <a:spLocks noGrp="1"/>
          </p:cNvSpPr>
          <p:nvPr>
            <p:ph type="body" sz="quarter" idx="15"/>
          </p:nvPr>
        </p:nvSpPr>
        <p:spPr>
          <a:xfrm>
            <a:off x="344093" y="2028828"/>
            <a:ext cx="3545681" cy="728663"/>
          </a:xfrm>
          <a:solidFill>
            <a:schemeClr val="accent1">
              <a:alpha val="60000"/>
            </a:schemeClr>
          </a:solidFill>
        </p:spPr>
        <p:txBody>
          <a:bodyPr lIns="396000" anchor="ctr" anchorCtr="0">
            <a:noAutofit/>
          </a:bodyPr>
          <a:lstStyle>
            <a:lvl1pPr marL="0" indent="0">
              <a:buNone/>
              <a:defRPr sz="2800">
                <a:solidFill>
                  <a:schemeClr val="bg1"/>
                </a:solidFill>
              </a:defRPr>
            </a:lvl1pPr>
            <a:lvl2pPr marL="457189" indent="0">
              <a:buNone/>
              <a:defRPr sz="2800">
                <a:solidFill>
                  <a:schemeClr val="bg1"/>
                </a:solidFill>
              </a:defRPr>
            </a:lvl2pPr>
            <a:lvl3pPr marL="914377" indent="0">
              <a:buNone/>
              <a:defRPr sz="2800">
                <a:solidFill>
                  <a:schemeClr val="bg1"/>
                </a:solidFill>
              </a:defRPr>
            </a:lvl3pPr>
            <a:lvl4pPr marL="1371566" indent="0">
              <a:buNone/>
              <a:defRPr sz="2800">
                <a:solidFill>
                  <a:schemeClr val="bg1"/>
                </a:solidFill>
              </a:defRPr>
            </a:lvl4pPr>
            <a:lvl5pPr marL="1828754" indent="0">
              <a:buNone/>
              <a:defRPr sz="2800">
                <a:solidFill>
                  <a:schemeClr val="bg1"/>
                </a:solidFill>
              </a:defRPr>
            </a:lvl5pPr>
          </a:lstStyle>
          <a:p>
            <a:pPr lvl="0"/>
            <a:r>
              <a:rPr lang="en-US" smtClean="0"/>
              <a:t>Edit Master text styles</a:t>
            </a:r>
          </a:p>
        </p:txBody>
      </p:sp>
      <p:sp>
        <p:nvSpPr>
          <p:cNvPr id="20"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344091" y="2754601"/>
            <a:ext cx="3545100" cy="1861200"/>
          </a:xfrm>
          <a:solidFill>
            <a:schemeClr val="bg1">
              <a:alpha val="50000"/>
            </a:schemeClr>
          </a:solidFill>
        </p:spPr>
        <p:txBody>
          <a:bodyPr lIns="396000" tIns="0" rIns="0" bIns="0">
            <a:noAutofit/>
          </a:bodyPr>
          <a:lstStyle>
            <a:lvl1pPr>
              <a:lnSpc>
                <a:spcPct val="85000"/>
              </a:lnSpc>
              <a:defRPr sz="5500"/>
            </a:lvl1pPr>
          </a:lstStyle>
          <a:p>
            <a:r>
              <a:rPr lang="en-US" dirty="0"/>
              <a:t>Click to Edit Title</a:t>
            </a:r>
            <a:endParaRPr lang="ru-RU" dirty="0"/>
          </a:p>
        </p:txBody>
      </p:sp>
    </p:spTree>
    <p:extLst>
      <p:ext uri="{BB962C8B-B14F-4D97-AF65-F5344CB8AC3E}">
        <p14:creationId xmlns:p14="http://schemas.microsoft.com/office/powerpoint/2010/main" val="1601511986"/>
      </p:ext>
    </p:extLst>
  </p:cSld>
  <p:clrMapOvr>
    <a:masterClrMapping/>
  </p:clrMapOvr>
  <p:extLst mod="1">
    <p:ext uri="{DCECCB84-F9BA-43D5-87BE-67443E8EF086}">
      <p15:sldGuideLst xmlns:p15="http://schemas.microsoft.com/office/powerpoint/2012/main">
        <p15:guide id="4" orient="horz" pos="5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616095" y="3521159"/>
            <a:ext cx="1981962" cy="1041316"/>
          </a:xfrm>
        </p:spPr>
        <p:txBody>
          <a:bodyPr lIns="36000" tIns="0" rIns="0" bIns="0" anchor="b">
            <a:normAutofit/>
          </a:bodyPr>
          <a:lstStyle>
            <a:lvl1pPr>
              <a:defRPr sz="3600"/>
            </a:lvl1pPr>
          </a:lstStyle>
          <a:p>
            <a:r>
              <a:rPr lang="en-US" dirty="0"/>
              <a:t>Click to Edit </a:t>
            </a:r>
            <a:r>
              <a:rPr lang="en-US" dirty="0" err="1"/>
              <a:t>TItle</a:t>
            </a:r>
            <a:endParaRPr lang="ru-RU" dirty="0"/>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616095" y="4669674"/>
            <a:ext cx="1981962" cy="1041316"/>
          </a:xfrm>
        </p:spPr>
        <p:txBody>
          <a:bodyPr lIns="36000" tIns="0" rIns="0" bIns="0">
            <a:normAutofit/>
          </a:bodyPr>
          <a:lstStyle>
            <a:lvl1pPr marL="0" indent="0">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fld id="{78B1225C-A326-43F6-99D9-A073D5261568}" type="datetime1">
              <a:rPr lang="en-US" smtClean="0"/>
              <a:t>4/24/2019</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2903873" y="4669674"/>
            <a:ext cx="4706603" cy="1041316"/>
          </a:xfrm>
        </p:spPr>
        <p:txBody>
          <a:bodyPr lIns="36000" tIns="0" rIns="0" bIns="0">
            <a:normAutofit/>
          </a:bodyPr>
          <a:lstStyle>
            <a:lvl1pPr marL="0" indent="0">
              <a:buNone/>
              <a:defRPr sz="1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344043" y="457200"/>
            <a:ext cx="8455914" cy="2971800"/>
          </a:xfrm>
        </p:spPr>
        <p:txBody>
          <a:bodyPr anchor="ctr" anchorCtr="0">
            <a:noAutofit/>
          </a:bodyPr>
          <a:lstStyle>
            <a:lvl1pPr marL="0" indent="0" algn="ctr">
              <a:buNone/>
              <a:defRPr/>
            </a:lvl1pPr>
          </a:lstStyle>
          <a:p>
            <a:r>
              <a:rPr lang="en-US" smtClean="0"/>
              <a:t>Click icon to add picture</a:t>
            </a:r>
            <a:endParaRPr lang="ru-RU" dirty="0"/>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662381" y="838066"/>
            <a:ext cx="589788" cy="521208"/>
          </a:xfrm>
          <a:ln>
            <a:solidFill>
              <a:schemeClr val="accent5"/>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162469013"/>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Picture and Caption">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4572001" y="457199"/>
            <a:ext cx="4227957" cy="5959476"/>
          </a:xfrm>
        </p:spPr>
        <p:txBody>
          <a:bodyPr anchor="ctr" anchorCtr="0">
            <a:noAutofit/>
          </a:bodyPr>
          <a:lstStyle>
            <a:lvl1pPr marL="0" indent="0" algn="ctr">
              <a:buNone/>
              <a:defRPr/>
            </a:lvl1pPr>
          </a:lstStyle>
          <a:p>
            <a:r>
              <a:rPr lang="en-US" smtClean="0"/>
              <a:t>Click icon to add picture</a:t>
            </a:r>
            <a:endParaRPr lang="ru-RU"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622595" y="1436915"/>
            <a:ext cx="3438159" cy="1001338"/>
          </a:xfrm>
        </p:spPr>
        <p:txBody>
          <a:bodyPr lIns="36000" tIns="0" rIns="0" bIns="0" anchor="b">
            <a:normAutofit/>
          </a:bodyPr>
          <a:lstStyle>
            <a:lvl1pPr>
              <a:defRPr sz="3600"/>
            </a:lvl1pPr>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622595" y="2545450"/>
            <a:ext cx="3438159" cy="540000"/>
          </a:xfrm>
        </p:spPr>
        <p:txBody>
          <a:bodyPr lIns="36000" tIns="0" rIns="0" bIns="0">
            <a:normAutofit/>
          </a:bodyPr>
          <a:lstStyle>
            <a:lvl1pPr marL="0" indent="0">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7699049" y="5810400"/>
            <a:ext cx="810000" cy="234000"/>
          </a:xfrm>
        </p:spPr>
        <p:txBody>
          <a:bodyPr anchor="b" anchorCtr="0"/>
          <a:lstStyle>
            <a:lvl1pPr>
              <a:defRPr>
                <a:solidFill>
                  <a:schemeClr val="accent5">
                    <a:lumMod val="50000"/>
                  </a:schemeClr>
                </a:solidFill>
              </a:defRPr>
            </a:lvl1pPr>
          </a:lstStyle>
          <a:p>
            <a:fld id="{BC23DBD1-F259-4AEB-A7D9-D728D6E04490}" type="datetime1">
              <a:rPr lang="en-US" smtClean="0"/>
              <a:t>4/24/2019</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622597" y="3300065"/>
            <a:ext cx="3438159" cy="1745768"/>
          </a:xfrm>
        </p:spPr>
        <p:txBody>
          <a:bodyPr lIns="36000" tIns="0" rIns="0" bIns="0">
            <a:normAutofit/>
          </a:bodyPr>
          <a:lstStyle>
            <a:lvl1pPr marL="215995" indent="-215995">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663673" y="805589"/>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630069279"/>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Pictur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5044661" y="2264012"/>
            <a:ext cx="3438159" cy="540000"/>
          </a:xfrm>
        </p:spPr>
        <p:txBody>
          <a:bodyPr lIns="36000" tIns="0" rIns="0" bIns="0"/>
          <a:lstStyle/>
          <a:p>
            <a:r>
              <a:rPr lang="en-US" dirty="0"/>
              <a:t>Click to edit title style</a:t>
            </a:r>
            <a:endParaRPr lang="ru-RU" dirty="0"/>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a:xfrm>
            <a:off x="7699049" y="5810400"/>
            <a:ext cx="810000" cy="234000"/>
          </a:xfrm>
        </p:spPr>
        <p:txBody>
          <a:bodyPr/>
          <a:lstStyle/>
          <a:p>
            <a:fld id="{23D0A551-48C9-48F6-BF4E-DE641842128B}" type="datetime1">
              <a:rPr lang="en-US" smtClean="0"/>
              <a:t>4/24/2019</a:t>
            </a:fld>
            <a:endParaRPr lang="ru-RU"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35" name="Picture Placeholder 7">
            <a:extLst>
              <a:ext uri="{FF2B5EF4-FFF2-40B4-BE49-F238E27FC236}">
                <a16:creationId xmlns:a16="http://schemas.microsoft.com/office/drawing/2014/main" id="{CD3882F6-C786-40F3-902A-6D4D2E6ED789}"/>
              </a:ext>
            </a:extLst>
          </p:cNvPr>
          <p:cNvSpPr>
            <a:spLocks noGrp="1"/>
          </p:cNvSpPr>
          <p:nvPr>
            <p:ph type="pic" sz="quarter" idx="14"/>
          </p:nvPr>
        </p:nvSpPr>
        <p:spPr>
          <a:xfrm>
            <a:off x="341141" y="457199"/>
            <a:ext cx="4227957" cy="5959476"/>
          </a:xfrm>
        </p:spPr>
        <p:txBody>
          <a:bodyPr anchor="ctr" anchorCtr="0">
            <a:noAutofit/>
          </a:bodyPr>
          <a:lstStyle>
            <a:lvl1pPr marL="0" indent="0" algn="ctr">
              <a:buNone/>
              <a:defRPr/>
            </a:lvl1pPr>
          </a:lstStyle>
          <a:p>
            <a:r>
              <a:rPr lang="en-US" smtClean="0"/>
              <a:t>Click icon to add picture</a:t>
            </a:r>
            <a:endParaRPr lang="ru-RU" dirty="0"/>
          </a:p>
        </p:txBody>
      </p:sp>
      <p:sp>
        <p:nvSpPr>
          <p:cNvPr id="37" name="Text Placeholder 2">
            <a:extLst>
              <a:ext uri="{FF2B5EF4-FFF2-40B4-BE49-F238E27FC236}">
                <a16:creationId xmlns:a16="http://schemas.microsoft.com/office/drawing/2014/main" id="{1100B10F-F811-4557-88AB-52E9E7FE0378}"/>
              </a:ext>
            </a:extLst>
          </p:cNvPr>
          <p:cNvSpPr>
            <a:spLocks noGrp="1"/>
          </p:cNvSpPr>
          <p:nvPr>
            <p:ph type="body" idx="13"/>
          </p:nvPr>
        </p:nvSpPr>
        <p:spPr>
          <a:xfrm>
            <a:off x="5044661" y="2990573"/>
            <a:ext cx="3438159" cy="2467690"/>
          </a:xfrm>
        </p:spPr>
        <p:txBody>
          <a:bodyPr lIns="36000" tIns="0" rIns="0" bIns="0">
            <a:normAutofit/>
          </a:bodyPr>
          <a:lstStyle>
            <a:lvl1pPr marL="215995" indent="-215995">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10"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166752213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7CBFC2-2422-4194-B3E2-61D755043C58}" type="datetimeFigureOut">
              <a:rPr lang="en-CA" smtClean="0"/>
              <a:t>2019-04-24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3582633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628650" y="742868"/>
            <a:ext cx="6777990" cy="566931"/>
          </a:xfrm>
        </p:spPr>
        <p:txBody>
          <a:bodyPr lIns="36000" tIns="0" rIns="0" bIns="0"/>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id="{8DCD31C4-8140-4486-8E32-7EA32B162A92}"/>
              </a:ext>
            </a:extLst>
          </p:cNvPr>
          <p:cNvSpPr>
            <a:spLocks noGrp="1"/>
          </p:cNvSpPr>
          <p:nvPr>
            <p:ph type="body" idx="1"/>
          </p:nvPr>
        </p:nvSpPr>
        <p:spPr>
          <a:xfrm>
            <a:off x="627460" y="2950868"/>
            <a:ext cx="365005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23D0A551-48C9-48F6-BF4E-DE641842128B}" type="datetime1">
              <a:rPr lang="en-US" smtClean="0"/>
              <a:t>4/24/2019</a:t>
            </a:fld>
            <a:endParaRPr lang="ru-RU"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12" name="Text Placeholder 11">
            <a:extLst>
              <a:ext uri="{FF2B5EF4-FFF2-40B4-BE49-F238E27FC236}">
                <a16:creationId xmlns:a16="http://schemas.microsoft.com/office/drawing/2014/main" id="{801E1CE2-D1DE-4252-B61A-6630E4C2CA05}"/>
              </a:ext>
            </a:extLst>
          </p:cNvPr>
          <p:cNvSpPr>
            <a:spLocks noGrp="1"/>
          </p:cNvSpPr>
          <p:nvPr>
            <p:ph type="body" sz="quarter" idx="13"/>
          </p:nvPr>
        </p:nvSpPr>
        <p:spPr>
          <a:xfrm>
            <a:off x="627460" y="3322311"/>
            <a:ext cx="3650059" cy="540000"/>
          </a:xfrm>
        </p:spPr>
        <p:txBody>
          <a:bodyPr lIns="36000" tIns="0" rIns="0" bIns="0">
            <a:normAutofit/>
          </a:bodyPr>
          <a:lstStyle>
            <a:lvl1pPr marL="0" indent="0">
              <a:buNone/>
              <a:defRPr sz="1400"/>
            </a:lvl1pPr>
            <a:lvl2pPr marL="457189" indent="0">
              <a:buNone/>
              <a:defRPr sz="1400"/>
            </a:lvl2pPr>
          </a:lstStyle>
          <a:p>
            <a:pPr lvl="0"/>
            <a:r>
              <a:rPr lang="en-US" smtClean="0"/>
              <a:t>Edit Master text styles</a:t>
            </a:r>
          </a:p>
          <a:p>
            <a:pPr lvl="1"/>
            <a:r>
              <a:rPr lang="en-US" smtClean="0"/>
              <a:t>Second level</a:t>
            </a:r>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p:nvPr>
        </p:nvSpPr>
        <p:spPr>
          <a:xfrm>
            <a:off x="4865061" y="2950868"/>
            <a:ext cx="365005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4865061" y="3318403"/>
            <a:ext cx="3650059" cy="540000"/>
          </a:xfrm>
        </p:spPr>
        <p:txBody>
          <a:bodyPr lIns="36000" tIns="0" rIns="0" bIns="0">
            <a:normAutofit/>
          </a:bodyPr>
          <a:lstStyle>
            <a:lvl1pPr marL="0" indent="0">
              <a:buNone/>
              <a:defRPr sz="1400"/>
            </a:lvl1pPr>
            <a:lvl2pPr marL="457189" indent="0">
              <a:buNone/>
              <a:defRPr sz="1400"/>
            </a:lvl2pPr>
          </a:lstStyle>
          <a:p>
            <a:pPr lvl="0"/>
            <a:r>
              <a:rPr lang="en-US" smtClean="0"/>
              <a:t>Edit Master text styles</a:t>
            </a:r>
          </a:p>
          <a:p>
            <a:pPr lvl="1"/>
            <a:r>
              <a:rPr lang="en-US" smtClean="0"/>
              <a:t>Second level</a:t>
            </a:r>
          </a:p>
        </p:txBody>
      </p:sp>
      <p:sp>
        <p:nvSpPr>
          <p:cNvPr id="16" name="Picture Placeholder 15">
            <a:extLst>
              <a:ext uri="{FF2B5EF4-FFF2-40B4-BE49-F238E27FC236}">
                <a16:creationId xmlns:a16="http://schemas.microsoft.com/office/drawing/2014/main" id="{E6F4EC4F-5660-46EA-97AC-4F2DD125B485}"/>
              </a:ext>
            </a:extLst>
          </p:cNvPr>
          <p:cNvSpPr>
            <a:spLocks noGrp="1"/>
          </p:cNvSpPr>
          <p:nvPr>
            <p:ph type="pic" sz="quarter" idx="16"/>
          </p:nvPr>
        </p:nvSpPr>
        <p:spPr>
          <a:xfrm>
            <a:off x="627459" y="2284186"/>
            <a:ext cx="459486" cy="557784"/>
          </a:xfrm>
        </p:spPr>
        <p:txBody>
          <a:bodyPr anchor="ctr" anchorCtr="0">
            <a:noAutofit/>
          </a:bodyPr>
          <a:lstStyle>
            <a:lvl1pPr marL="0" indent="0" algn="ctr">
              <a:buNone/>
              <a:defRPr sz="900"/>
            </a:lvl1pPr>
          </a:lstStyle>
          <a:p>
            <a:r>
              <a:rPr lang="en-US" smtClean="0"/>
              <a:t>Click icon to add picture</a:t>
            </a:r>
            <a:endParaRPr lang="ru-RU" dirty="0"/>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4865060" y="2284186"/>
            <a:ext cx="459486" cy="557784"/>
          </a:xfrm>
        </p:spPr>
        <p:txBody>
          <a:bodyPr anchor="ctr" anchorCtr="0">
            <a:noAutofit/>
          </a:bodyPr>
          <a:lstStyle>
            <a:lvl1pPr marL="0" indent="0" algn="ctr">
              <a:buNone/>
              <a:defRPr sz="900"/>
            </a:lvl1pPr>
          </a:lstStyle>
          <a:p>
            <a:r>
              <a:rPr lang="en-US" smtClean="0"/>
              <a:t>Click icon to add picture</a:t>
            </a:r>
            <a:endParaRPr lang="ru-RU" dirty="0"/>
          </a:p>
        </p:txBody>
      </p:sp>
      <p:sp>
        <p:nvSpPr>
          <p:cNvPr id="26" name="Text Placeholder 2">
            <a:extLst>
              <a:ext uri="{FF2B5EF4-FFF2-40B4-BE49-F238E27FC236}">
                <a16:creationId xmlns:a16="http://schemas.microsoft.com/office/drawing/2014/main" id="{797EA708-3A77-4F99-A2EA-0333462ED1F9}"/>
              </a:ext>
            </a:extLst>
          </p:cNvPr>
          <p:cNvSpPr>
            <a:spLocks noGrp="1"/>
          </p:cNvSpPr>
          <p:nvPr>
            <p:ph type="body" idx="18"/>
          </p:nvPr>
        </p:nvSpPr>
        <p:spPr>
          <a:xfrm>
            <a:off x="627460" y="4654845"/>
            <a:ext cx="365005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27" name="Text Placeholder 11">
            <a:extLst>
              <a:ext uri="{FF2B5EF4-FFF2-40B4-BE49-F238E27FC236}">
                <a16:creationId xmlns:a16="http://schemas.microsoft.com/office/drawing/2014/main" id="{67207F0C-C876-4E0B-B625-1FDCC3DE6BB8}"/>
              </a:ext>
            </a:extLst>
          </p:cNvPr>
          <p:cNvSpPr>
            <a:spLocks noGrp="1"/>
          </p:cNvSpPr>
          <p:nvPr>
            <p:ph type="body" sz="quarter" idx="19"/>
          </p:nvPr>
        </p:nvSpPr>
        <p:spPr>
          <a:xfrm>
            <a:off x="627460" y="5026287"/>
            <a:ext cx="3650059" cy="540000"/>
          </a:xfrm>
        </p:spPr>
        <p:txBody>
          <a:bodyPr lIns="36000" tIns="0" rIns="0" bIns="0">
            <a:normAutofit/>
          </a:bodyPr>
          <a:lstStyle>
            <a:lvl1pPr marL="0" indent="0">
              <a:buNone/>
              <a:defRPr sz="1400"/>
            </a:lvl1pPr>
            <a:lvl2pPr marL="457189" indent="0">
              <a:buNone/>
              <a:defRPr sz="1400"/>
            </a:lvl2pPr>
          </a:lstStyle>
          <a:p>
            <a:pPr lvl="0"/>
            <a:r>
              <a:rPr lang="en-US" smtClean="0"/>
              <a:t>Edit Master text styles</a:t>
            </a:r>
          </a:p>
          <a:p>
            <a:pPr lvl="1"/>
            <a:r>
              <a:rPr lang="en-US" smtClean="0"/>
              <a:t>Second level</a:t>
            </a:r>
          </a:p>
        </p:txBody>
      </p:sp>
      <p:sp>
        <p:nvSpPr>
          <p:cNvPr id="28" name="Text Placeholder 2">
            <a:extLst>
              <a:ext uri="{FF2B5EF4-FFF2-40B4-BE49-F238E27FC236}">
                <a16:creationId xmlns:a16="http://schemas.microsoft.com/office/drawing/2014/main" id="{8D53F1E4-6C15-48EA-8342-A2127473F132}"/>
              </a:ext>
            </a:extLst>
          </p:cNvPr>
          <p:cNvSpPr>
            <a:spLocks noGrp="1"/>
          </p:cNvSpPr>
          <p:nvPr>
            <p:ph type="body" idx="20"/>
          </p:nvPr>
        </p:nvSpPr>
        <p:spPr>
          <a:xfrm>
            <a:off x="4865061" y="4654845"/>
            <a:ext cx="365005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29" name="Text Placeholder 11">
            <a:extLst>
              <a:ext uri="{FF2B5EF4-FFF2-40B4-BE49-F238E27FC236}">
                <a16:creationId xmlns:a16="http://schemas.microsoft.com/office/drawing/2014/main" id="{F3CFD351-584A-4587-BC54-F35254DC7E24}"/>
              </a:ext>
            </a:extLst>
          </p:cNvPr>
          <p:cNvSpPr>
            <a:spLocks noGrp="1"/>
          </p:cNvSpPr>
          <p:nvPr>
            <p:ph type="body" sz="quarter" idx="21"/>
          </p:nvPr>
        </p:nvSpPr>
        <p:spPr>
          <a:xfrm>
            <a:off x="4865061" y="5022379"/>
            <a:ext cx="3650059" cy="540000"/>
          </a:xfrm>
        </p:spPr>
        <p:txBody>
          <a:bodyPr lIns="36000" tIns="0" rIns="0" bIns="0">
            <a:normAutofit/>
          </a:bodyPr>
          <a:lstStyle>
            <a:lvl1pPr marL="0" indent="0">
              <a:buNone/>
              <a:defRPr sz="1400"/>
            </a:lvl1pPr>
            <a:lvl2pPr marL="457189" indent="0">
              <a:buNone/>
              <a:defRPr sz="1400"/>
            </a:lvl2pPr>
          </a:lstStyle>
          <a:p>
            <a:pPr lvl="0"/>
            <a:r>
              <a:rPr lang="en-US" smtClean="0"/>
              <a:t>Edit Master text styles</a:t>
            </a:r>
          </a:p>
          <a:p>
            <a:pPr lvl="1"/>
            <a:r>
              <a:rPr lang="en-US" smtClean="0"/>
              <a:t>Second level</a:t>
            </a:r>
          </a:p>
        </p:txBody>
      </p:sp>
      <p:sp>
        <p:nvSpPr>
          <p:cNvPr id="30" name="Picture Placeholder 15">
            <a:extLst>
              <a:ext uri="{FF2B5EF4-FFF2-40B4-BE49-F238E27FC236}">
                <a16:creationId xmlns:a16="http://schemas.microsoft.com/office/drawing/2014/main" id="{1303F657-7B5B-4B28-8EAA-386438351FB4}"/>
              </a:ext>
            </a:extLst>
          </p:cNvPr>
          <p:cNvSpPr>
            <a:spLocks noGrp="1"/>
          </p:cNvSpPr>
          <p:nvPr>
            <p:ph type="pic" sz="quarter" idx="22"/>
          </p:nvPr>
        </p:nvSpPr>
        <p:spPr>
          <a:xfrm>
            <a:off x="627459" y="3988163"/>
            <a:ext cx="459486" cy="557784"/>
          </a:xfrm>
        </p:spPr>
        <p:txBody>
          <a:bodyPr anchor="ctr" anchorCtr="0">
            <a:noAutofit/>
          </a:bodyPr>
          <a:lstStyle>
            <a:lvl1pPr marL="0" indent="0" algn="ctr">
              <a:buNone/>
              <a:defRPr sz="900"/>
            </a:lvl1pPr>
          </a:lstStyle>
          <a:p>
            <a:r>
              <a:rPr lang="en-US" smtClean="0"/>
              <a:t>Click icon to add picture</a:t>
            </a:r>
            <a:endParaRPr lang="ru-RU" dirty="0"/>
          </a:p>
        </p:txBody>
      </p:sp>
      <p:sp>
        <p:nvSpPr>
          <p:cNvPr id="31" name="Picture Placeholder 15">
            <a:extLst>
              <a:ext uri="{FF2B5EF4-FFF2-40B4-BE49-F238E27FC236}">
                <a16:creationId xmlns:a16="http://schemas.microsoft.com/office/drawing/2014/main" id="{F994D41E-0FC7-48BC-98E8-C6B199A7B04F}"/>
              </a:ext>
            </a:extLst>
          </p:cNvPr>
          <p:cNvSpPr>
            <a:spLocks noGrp="1"/>
          </p:cNvSpPr>
          <p:nvPr>
            <p:ph type="pic" sz="quarter" idx="23"/>
          </p:nvPr>
        </p:nvSpPr>
        <p:spPr>
          <a:xfrm>
            <a:off x="4865060" y="3988163"/>
            <a:ext cx="459486" cy="557784"/>
          </a:xfrm>
        </p:spPr>
        <p:txBody>
          <a:bodyPr anchor="ctr" anchorCtr="0">
            <a:noAutofit/>
          </a:bodyPr>
          <a:lstStyle>
            <a:lvl1pPr marL="0" indent="0" algn="ctr">
              <a:buNone/>
              <a:defRPr sz="900"/>
            </a:lvl1pPr>
          </a:lstStyle>
          <a:p>
            <a:r>
              <a:rPr lang="en-US" smtClean="0"/>
              <a:t>Click icon to add picture</a:t>
            </a:r>
            <a:endParaRPr lang="ru-RU"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628650" y="1377833"/>
            <a:ext cx="6777990" cy="540000"/>
          </a:xfrm>
        </p:spPr>
        <p:txBody>
          <a:bodyPr lIns="36000" tIns="0" rIns="0" bIns="0">
            <a:normAutofit/>
          </a:bodyPr>
          <a:lstStyle>
            <a:lvl1pPr marL="0" indent="0">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3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915177066"/>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nitor and Two Text Block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DE44FD2-4D01-4152-92DA-14AD1463CC94}"/>
              </a:ext>
            </a:extLst>
          </p:cNvPr>
          <p:cNvSpPr/>
          <p:nvPr userDrawn="1"/>
        </p:nvSpPr>
        <p:spPr>
          <a:xfrm>
            <a:off x="659360" y="2301657"/>
            <a:ext cx="3943349" cy="4374516"/>
          </a:xfrm>
          <a:prstGeom prst="rect">
            <a:avLst/>
          </a:prstGeom>
          <a:blipFill>
            <a:blip r:embed="rId2"/>
            <a:srcRect/>
            <a:stretch>
              <a:fillRect l="-2654" t="-2825" r="2654" b="-101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628650" y="742868"/>
            <a:ext cx="6777990" cy="566931"/>
          </a:xfrm>
        </p:spPr>
        <p:txBody>
          <a:bodyPr lIns="36000" tIns="0" rIns="0" bIns="0"/>
          <a:lstStyle/>
          <a:p>
            <a:r>
              <a:rPr lang="en-US" smtClean="0"/>
              <a:t>Click to edit Master title style</a:t>
            </a:r>
            <a:endParaRPr lang="ru-RU" dirty="0"/>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D8FBFFEB-7D66-4958-8CB8-D2B18C6A5A9B}" type="datetime1">
              <a:rPr lang="en-US" smtClean="0"/>
              <a:t>4/24/2019</a:t>
            </a:fld>
            <a:endParaRPr lang="ru-RU"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4865061" y="3718884"/>
            <a:ext cx="156715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4865060" y="4086418"/>
            <a:ext cx="1337310" cy="1271016"/>
          </a:xfrm>
        </p:spPr>
        <p:txBody>
          <a:bodyPr lIns="36000" tIns="0" rIns="0" bIns="0">
            <a:normAutofit/>
          </a:bodyPr>
          <a:lstStyle>
            <a:lvl1pPr marL="0" indent="0">
              <a:buNone/>
              <a:defRPr sz="1400"/>
            </a:lvl1pPr>
            <a:lvl2pPr marL="457189" indent="0">
              <a:buNone/>
              <a:defRPr sz="1400"/>
            </a:lvl2pPr>
          </a:lstStyle>
          <a:p>
            <a:pPr lvl="0"/>
            <a:r>
              <a:rPr lang="en-US" smtClean="0"/>
              <a:t>Edit Master text styles</a:t>
            </a:r>
          </a:p>
          <a:p>
            <a:pPr lvl="1"/>
            <a:r>
              <a:rPr lang="en-US" smtClean="0"/>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4865060" y="3069135"/>
            <a:ext cx="459486" cy="557784"/>
          </a:xfrm>
        </p:spPr>
        <p:txBody>
          <a:bodyPr anchor="ctr" anchorCtr="0">
            <a:noAutofit/>
          </a:bodyPr>
          <a:lstStyle>
            <a:lvl1pPr marL="0" indent="0" algn="ctr">
              <a:buNone/>
              <a:defRPr sz="900"/>
            </a:lvl1pPr>
          </a:lstStyle>
          <a:p>
            <a:r>
              <a:rPr lang="en-US" smtClean="0"/>
              <a:t>Click icon to add picture</a:t>
            </a:r>
            <a:endParaRPr lang="ru-RU"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628650" y="1377833"/>
            <a:ext cx="6777990" cy="540000"/>
          </a:xfrm>
        </p:spPr>
        <p:txBody>
          <a:bodyPr lIns="36000" tIns="0" rIns="0" bIns="0">
            <a:normAutofit/>
          </a:bodyPr>
          <a:lstStyle>
            <a:lvl1pPr marL="0" indent="0">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795883" y="2461528"/>
            <a:ext cx="3416300" cy="2590800"/>
          </a:xfrm>
        </p:spPr>
        <p:txBody>
          <a:bodyPr anchor="ctr" anchorCtr="0">
            <a:normAutofit/>
          </a:bodyPr>
          <a:lstStyle>
            <a:lvl1pPr marL="0" indent="0" algn="ctr">
              <a:buNone/>
              <a:defRPr sz="1800"/>
            </a:lvl1pPr>
          </a:lstStyle>
          <a:p>
            <a:r>
              <a:rPr lang="en-US" smtClean="0"/>
              <a:t>Click icon to add picture</a:t>
            </a:r>
            <a:endParaRPr lang="ru-RU" dirty="0"/>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6823711" y="3718884"/>
            <a:ext cx="156715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p:nvPr>
        </p:nvSpPr>
        <p:spPr>
          <a:xfrm>
            <a:off x="6823710" y="4086418"/>
            <a:ext cx="1337310" cy="1271016"/>
          </a:xfrm>
        </p:spPr>
        <p:txBody>
          <a:bodyPr lIns="36000" tIns="0" rIns="0" bIns="0">
            <a:normAutofit/>
          </a:bodyPr>
          <a:lstStyle>
            <a:lvl1pPr marL="0" indent="0">
              <a:buNone/>
              <a:defRPr sz="1400"/>
            </a:lvl1pPr>
            <a:lvl2pPr marL="457189" indent="0">
              <a:buNone/>
              <a:defRPr sz="1400"/>
            </a:lvl2pPr>
          </a:lstStyle>
          <a:p>
            <a:pPr lvl="0"/>
            <a:r>
              <a:rPr lang="en-US" smtClean="0"/>
              <a:t>Edit Master text styles</a:t>
            </a:r>
          </a:p>
          <a:p>
            <a:pPr lvl="1"/>
            <a:r>
              <a:rPr lang="en-US" smtClean="0"/>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6823709" y="3069135"/>
            <a:ext cx="459486" cy="557784"/>
          </a:xfrm>
        </p:spPr>
        <p:txBody>
          <a:bodyPr anchor="ctr" anchorCtr="0">
            <a:noAutofit/>
          </a:bodyPr>
          <a:lstStyle>
            <a:lvl1pPr marL="0" indent="0" algn="ctr">
              <a:buNone/>
              <a:defRPr sz="900"/>
            </a:lvl1pPr>
          </a:lstStyle>
          <a:p>
            <a:r>
              <a:rPr lang="en-US" smtClean="0"/>
              <a:t>Click icon to add picture</a:t>
            </a:r>
            <a:endParaRPr lang="ru-RU" dirty="0"/>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2948781239"/>
      </p:ext>
    </p:extLst>
  </p:cSld>
  <p:clrMapOvr>
    <a:masterClrMapping/>
  </p:clrMapOvr>
  <p:extLst mod="1">
    <p:ext uri="{DCECCB84-F9BA-43D5-87BE-67443E8EF086}">
      <p15:sldGuideLst xmlns:p15="http://schemas.microsoft.com/office/powerpoint/2012/main">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060ED93-996B-4FE8-B404-15FF143BD651}"/>
              </a:ext>
            </a:extLst>
          </p:cNvPr>
          <p:cNvSpPr>
            <a:spLocks noGrp="1"/>
          </p:cNvSpPr>
          <p:nvPr>
            <p:ph type="pic" sz="quarter" idx="13"/>
          </p:nvPr>
        </p:nvSpPr>
        <p:spPr>
          <a:xfrm>
            <a:off x="344043" y="2277980"/>
            <a:ext cx="8455914" cy="4122820"/>
          </a:xfrm>
        </p:spPr>
        <p:txBody>
          <a:bodyPr anchor="ctr" anchorCtr="0">
            <a:noAutofit/>
          </a:bodyPr>
          <a:lstStyle>
            <a:lvl1pPr marL="0" indent="0" algn="ctr">
              <a:buNone/>
              <a:defRPr/>
            </a:lvl1pPr>
          </a:lstStyle>
          <a:p>
            <a:r>
              <a:rPr lang="en-US" smtClean="0"/>
              <a:t>Click icon to add picture</a:t>
            </a:r>
            <a:endParaRPr lang="ru-RU" dirty="0"/>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lvl1pPr>
              <a:defRPr>
                <a:solidFill>
                  <a:schemeClr val="bg1"/>
                </a:solidFill>
              </a:defRPr>
            </a:lvl1pPr>
          </a:lstStyle>
          <a:p>
            <a:fld id="{3BDA9C29-DD8E-4518-B4D3-44806885A5F9}" type="datetime1">
              <a:rPr lang="en-US" smtClean="0"/>
              <a:t>4/24/2019</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bg1"/>
                </a:solidFill>
              </a:defRPr>
            </a:lvl1pPr>
          </a:lstStyle>
          <a:p>
            <a:r>
              <a:rPr lang="en-US" dirty="0"/>
              <a:t>ADD A FOOADDTER</a:t>
            </a:r>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lvl1pPr>
              <a:defRPr>
                <a:solidFill>
                  <a:schemeClr val="bg1"/>
                </a:solidFill>
              </a:defRPr>
            </a:lvl1pPr>
          </a:lstStyle>
          <a:p>
            <a:fld id="{3CE5352E-9B9F-4EDC-8769-7FA3D3F814C7}" type="slidenum">
              <a:rPr lang="ru-RU" smtClean="0"/>
              <a:pPr/>
              <a:t>‹#›</a:t>
            </a:fld>
            <a:endParaRPr lang="ru-RU" dirty="0"/>
          </a:p>
        </p:txBody>
      </p:sp>
      <p:sp>
        <p:nvSpPr>
          <p:cNvPr id="11" name="Title 1">
            <a:extLst>
              <a:ext uri="{FF2B5EF4-FFF2-40B4-BE49-F238E27FC236}">
                <a16:creationId xmlns:a16="http://schemas.microsoft.com/office/drawing/2014/main" id="{ED46F9B8-64BA-45E5-845E-CA6696C25C5F}"/>
              </a:ext>
            </a:extLst>
          </p:cNvPr>
          <p:cNvSpPr>
            <a:spLocks noGrp="1"/>
          </p:cNvSpPr>
          <p:nvPr>
            <p:ph type="title"/>
          </p:nvPr>
        </p:nvSpPr>
        <p:spPr>
          <a:xfrm>
            <a:off x="1796232" y="742868"/>
            <a:ext cx="5551538" cy="566931"/>
          </a:xfrm>
        </p:spPr>
        <p:txBody>
          <a:bodyPr lIns="36000" tIns="0" rIns="0" bIns="0"/>
          <a:lstStyle>
            <a:lvl1pPr algn="ctr">
              <a:defRPr/>
            </a:lvl1pPr>
          </a:lstStyle>
          <a:p>
            <a:r>
              <a:rPr lang="en-US" smtClean="0"/>
              <a:t>Click to edit Master title style</a:t>
            </a:r>
            <a:endParaRPr lang="ru-RU" dirty="0"/>
          </a:p>
        </p:txBody>
      </p:sp>
      <p:sp>
        <p:nvSpPr>
          <p:cNvPr id="13" name="Text Placeholder 2">
            <a:extLst>
              <a:ext uri="{FF2B5EF4-FFF2-40B4-BE49-F238E27FC236}">
                <a16:creationId xmlns:a16="http://schemas.microsoft.com/office/drawing/2014/main" id="{EB9F9651-8EC8-41D4-B448-10B5326D1D75}"/>
              </a:ext>
            </a:extLst>
          </p:cNvPr>
          <p:cNvSpPr>
            <a:spLocks noGrp="1"/>
          </p:cNvSpPr>
          <p:nvPr>
            <p:ph type="body" idx="24"/>
          </p:nvPr>
        </p:nvSpPr>
        <p:spPr>
          <a:xfrm>
            <a:off x="1796232" y="1377833"/>
            <a:ext cx="5551538" cy="540000"/>
          </a:xfrm>
        </p:spPr>
        <p:txBody>
          <a:bodyPr lIns="36000" tIns="0" rIns="0" bIns="0">
            <a:normAutofit/>
          </a:bodyPr>
          <a:lstStyle>
            <a:lvl1pPr marL="0" indent="0" algn="ctr">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10"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1403769920"/>
      </p:ext>
    </p:extLst>
  </p:cSld>
  <p:clrMapOvr>
    <a:masterClrMapping/>
  </p:clrMapOvr>
  <p:extLst mod="1">
    <p:ext uri="{DCECCB84-F9BA-43D5-87BE-67443E8EF086}">
      <p15:sldGuideLst xmlns:p15="http://schemas.microsoft.com/office/powerpoint/2012/main">
        <p15:guide id="5" pos="2880">
          <p15:clr>
            <a:srgbClr val="FBAE40"/>
          </p15:clr>
        </p15:guide>
        <p15:guide id="6"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5981424" y="2875541"/>
            <a:ext cx="2818638"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4/24/2019</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627461" y="1377833"/>
            <a:ext cx="7151765" cy="540000"/>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344043" y="2852928"/>
            <a:ext cx="2818638"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3162681" y="2395731"/>
            <a:ext cx="2818638" cy="446227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19" name="Text Placeholder 7">
            <a:extLst>
              <a:ext uri="{FF2B5EF4-FFF2-40B4-BE49-F238E27FC236}">
                <a16:creationId xmlns:a16="http://schemas.microsoft.com/office/drawing/2014/main" id="{63C66F5D-DEC7-40DB-ACC1-70F67F4C9F4B}"/>
              </a:ext>
            </a:extLst>
          </p:cNvPr>
          <p:cNvSpPr>
            <a:spLocks noGrp="1"/>
          </p:cNvSpPr>
          <p:nvPr>
            <p:ph type="body" sz="quarter" idx="25" hasCustomPrompt="1"/>
          </p:nvPr>
        </p:nvSpPr>
        <p:spPr>
          <a:xfrm>
            <a:off x="628566" y="3012363"/>
            <a:ext cx="950119"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627461" y="4048567"/>
            <a:ext cx="224420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627461" y="4433660"/>
            <a:ext cx="2244209" cy="1358113"/>
          </a:xfrm>
        </p:spPr>
        <p:txBody>
          <a:bodyPr lIns="36000" tIns="0" rIns="0" bIns="0">
            <a:normAutofit/>
          </a:bodyPr>
          <a:lstStyle>
            <a:lvl1pPr marL="0" indent="0">
              <a:buNone/>
              <a:defRPr sz="1400"/>
            </a:lvl1pPr>
            <a:lvl2pPr marL="457189" indent="0">
              <a:buNone/>
              <a:defRPr sz="1400"/>
            </a:lvl2pPr>
          </a:lstStyle>
          <a:p>
            <a:pPr lvl="0"/>
            <a:r>
              <a:rPr lang="en-US" smtClean="0"/>
              <a:t>Edit Master text styles</a:t>
            </a:r>
          </a:p>
          <a:p>
            <a:pPr lvl="1"/>
            <a:r>
              <a:rPr lang="en-US" smtClean="0"/>
              <a:t>Second level</a:t>
            </a:r>
          </a:p>
        </p:txBody>
      </p:sp>
      <p:sp>
        <p:nvSpPr>
          <p:cNvPr id="22" name="Text Placeholder 7">
            <a:extLst>
              <a:ext uri="{FF2B5EF4-FFF2-40B4-BE49-F238E27FC236}">
                <a16:creationId xmlns:a16="http://schemas.microsoft.com/office/drawing/2014/main" id="{78844A59-978B-47C0-B59A-F529FA41BF10}"/>
              </a:ext>
            </a:extLst>
          </p:cNvPr>
          <p:cNvSpPr>
            <a:spLocks noGrp="1"/>
          </p:cNvSpPr>
          <p:nvPr>
            <p:ph type="body" sz="quarter" idx="26" hasCustomPrompt="1"/>
          </p:nvPr>
        </p:nvSpPr>
        <p:spPr>
          <a:xfrm>
            <a:off x="6268674" y="3012363"/>
            <a:ext cx="950119"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ru-RU" dirty="0"/>
              <a:t>3</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p:nvPr>
        </p:nvSpPr>
        <p:spPr>
          <a:xfrm>
            <a:off x="6267569" y="4048567"/>
            <a:ext cx="224420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p:nvPr>
        </p:nvSpPr>
        <p:spPr>
          <a:xfrm>
            <a:off x="6267569" y="4433660"/>
            <a:ext cx="2244209" cy="1358113"/>
          </a:xfrm>
        </p:spPr>
        <p:txBody>
          <a:bodyPr lIns="36000" tIns="0" rIns="0" bIns="0">
            <a:normAutofit/>
          </a:bodyPr>
          <a:lstStyle>
            <a:lvl1pPr marL="0" indent="0">
              <a:buNone/>
              <a:defRPr sz="1400"/>
            </a:lvl1pPr>
            <a:lvl2pPr marL="457189" indent="0">
              <a:buNone/>
              <a:defRPr sz="1400"/>
            </a:lvl2pPr>
          </a:lstStyle>
          <a:p>
            <a:pPr lvl="0"/>
            <a:r>
              <a:rPr lang="en-US" smtClean="0"/>
              <a:t>Edit Master text styles</a:t>
            </a:r>
          </a:p>
          <a:p>
            <a:pPr lvl="1"/>
            <a:r>
              <a:rPr lang="en-US" smtClean="0"/>
              <a:t>Second level</a:t>
            </a:r>
          </a:p>
        </p:txBody>
      </p:sp>
      <p:sp>
        <p:nvSpPr>
          <p:cNvPr id="25" name="Text Placeholder 7">
            <a:extLst>
              <a:ext uri="{FF2B5EF4-FFF2-40B4-BE49-F238E27FC236}">
                <a16:creationId xmlns:a16="http://schemas.microsoft.com/office/drawing/2014/main" id="{92A70C67-E4B2-45C8-BD5F-DF3679B00C82}"/>
              </a:ext>
            </a:extLst>
          </p:cNvPr>
          <p:cNvSpPr>
            <a:spLocks noGrp="1"/>
          </p:cNvSpPr>
          <p:nvPr>
            <p:ph type="body" sz="quarter" idx="29" hasCustomPrompt="1"/>
          </p:nvPr>
        </p:nvSpPr>
        <p:spPr>
          <a:xfrm>
            <a:off x="3447204" y="3012363"/>
            <a:ext cx="950119"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ru-RU" dirty="0"/>
              <a:t>2</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3446099" y="4048567"/>
            <a:ext cx="224420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3446099" y="4433660"/>
            <a:ext cx="2244209" cy="1358113"/>
          </a:xfrm>
        </p:spPr>
        <p:txBody>
          <a:bodyPr lIns="36000" tIns="0" rIns="0" bIns="0">
            <a:normAutofit/>
          </a:bodyPr>
          <a:lstStyle>
            <a:lvl1pPr marL="0" indent="0">
              <a:buNone/>
              <a:defRPr sz="1400"/>
            </a:lvl1pPr>
            <a:lvl2pPr marL="457189" indent="0">
              <a:buNone/>
              <a:defRPr sz="1400"/>
            </a:lvl2pPr>
          </a:lstStyle>
          <a:p>
            <a:pPr lvl="0"/>
            <a:r>
              <a:rPr lang="en-US" smtClean="0"/>
              <a:t>Edit Master text styles</a:t>
            </a:r>
          </a:p>
          <a:p>
            <a:pPr lvl="1"/>
            <a:r>
              <a:rPr lang="en-US" smtClean="0"/>
              <a:t>Second level</a:t>
            </a:r>
          </a:p>
        </p:txBody>
      </p:sp>
      <p:sp>
        <p:nvSpPr>
          <p:cNvPr id="28"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4294135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7B50B3BF-9C89-4723-AE4C-8AC5E6572CE2}" type="datetime1">
              <a:rPr lang="en-US" smtClean="0"/>
              <a:t>4/24/2019</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6" name="Rectangle 5">
            <a:extLst>
              <a:ext uri="{FF2B5EF4-FFF2-40B4-BE49-F238E27FC236}">
                <a16:creationId xmlns:a16="http://schemas.microsoft.com/office/drawing/2014/main" id="{933A2111-9E77-40EF-86DB-0DCF4279EE04}"/>
              </a:ext>
            </a:extLst>
          </p:cNvPr>
          <p:cNvSpPr/>
          <p:nvPr userDrawn="1"/>
        </p:nvSpPr>
        <p:spPr>
          <a:xfrm>
            <a:off x="332186" y="2238232"/>
            <a:ext cx="8811815" cy="1538525"/>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627461" y="1377833"/>
            <a:ext cx="7151765" cy="540000"/>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10" name="Text Placeholder 7">
            <a:extLst>
              <a:ext uri="{FF2B5EF4-FFF2-40B4-BE49-F238E27FC236}">
                <a16:creationId xmlns:a16="http://schemas.microsoft.com/office/drawing/2014/main" id="{BB9AC69A-F349-47A4-BC2D-27B0A7514469}"/>
              </a:ext>
            </a:extLst>
          </p:cNvPr>
          <p:cNvSpPr>
            <a:spLocks noGrp="1"/>
          </p:cNvSpPr>
          <p:nvPr>
            <p:ph type="body" sz="quarter" idx="25" hasCustomPrompt="1"/>
          </p:nvPr>
        </p:nvSpPr>
        <p:spPr>
          <a:xfrm>
            <a:off x="656036" y="2623021"/>
            <a:ext cx="2244209"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11" name="Text Placeholder 2">
            <a:extLst>
              <a:ext uri="{FF2B5EF4-FFF2-40B4-BE49-F238E27FC236}">
                <a16:creationId xmlns:a16="http://schemas.microsoft.com/office/drawing/2014/main" id="{CAC4E2DC-6DA0-4F8B-846F-A0B6430B2768}"/>
              </a:ext>
            </a:extLst>
          </p:cNvPr>
          <p:cNvSpPr>
            <a:spLocks noGrp="1"/>
          </p:cNvSpPr>
          <p:nvPr>
            <p:ph type="body" idx="1"/>
          </p:nvPr>
        </p:nvSpPr>
        <p:spPr>
          <a:xfrm>
            <a:off x="627461" y="4048567"/>
            <a:ext cx="224420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12" name="Text Placeholder 11">
            <a:extLst>
              <a:ext uri="{FF2B5EF4-FFF2-40B4-BE49-F238E27FC236}">
                <a16:creationId xmlns:a16="http://schemas.microsoft.com/office/drawing/2014/main" id="{F87794B2-6DF5-42E5-A435-F8FADACBCF86}"/>
              </a:ext>
            </a:extLst>
          </p:cNvPr>
          <p:cNvSpPr>
            <a:spLocks noGrp="1"/>
          </p:cNvSpPr>
          <p:nvPr>
            <p:ph type="body" sz="quarter" idx="13"/>
          </p:nvPr>
        </p:nvSpPr>
        <p:spPr>
          <a:xfrm>
            <a:off x="627461" y="4433660"/>
            <a:ext cx="3670175" cy="1358113"/>
          </a:xfrm>
        </p:spPr>
        <p:txBody>
          <a:bodyPr lIns="36000" tIns="0" rIns="0" bIns="0">
            <a:normAutofit/>
          </a:bodyPr>
          <a:lstStyle>
            <a:lvl1pPr marL="0" indent="0">
              <a:buNone/>
              <a:defRPr sz="1400"/>
            </a:lvl1pPr>
            <a:lvl2pPr marL="457189" indent="0">
              <a:buNone/>
              <a:defRPr sz="1400"/>
            </a:lvl2pPr>
          </a:lstStyle>
          <a:p>
            <a:pPr lvl="0"/>
            <a:r>
              <a:rPr lang="en-US" smtClean="0"/>
              <a:t>Edit Master text styles</a:t>
            </a:r>
          </a:p>
          <a:p>
            <a:pPr lvl="1"/>
            <a:r>
              <a:rPr lang="en-US" smtClean="0"/>
              <a:t>Second level</a:t>
            </a:r>
          </a:p>
        </p:txBody>
      </p:sp>
      <p:sp>
        <p:nvSpPr>
          <p:cNvPr id="13" name="Text Placeholder 7">
            <a:extLst>
              <a:ext uri="{FF2B5EF4-FFF2-40B4-BE49-F238E27FC236}">
                <a16:creationId xmlns:a16="http://schemas.microsoft.com/office/drawing/2014/main" id="{DFC6F434-B720-414A-A92B-EFFC947E69C5}"/>
              </a:ext>
            </a:extLst>
          </p:cNvPr>
          <p:cNvSpPr>
            <a:spLocks noGrp="1"/>
          </p:cNvSpPr>
          <p:nvPr>
            <p:ph type="body" sz="quarter" idx="26" hasCustomPrompt="1"/>
          </p:nvPr>
        </p:nvSpPr>
        <p:spPr>
          <a:xfrm>
            <a:off x="4876238" y="2616713"/>
            <a:ext cx="2244209"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14" name="Text Placeholder 2">
            <a:extLst>
              <a:ext uri="{FF2B5EF4-FFF2-40B4-BE49-F238E27FC236}">
                <a16:creationId xmlns:a16="http://schemas.microsoft.com/office/drawing/2014/main" id="{7DDDFEB1-7872-4940-890E-713981F69C4B}"/>
              </a:ext>
            </a:extLst>
          </p:cNvPr>
          <p:cNvSpPr>
            <a:spLocks noGrp="1"/>
          </p:cNvSpPr>
          <p:nvPr>
            <p:ph type="body" idx="30"/>
          </p:nvPr>
        </p:nvSpPr>
        <p:spPr>
          <a:xfrm>
            <a:off x="4876238" y="4048567"/>
            <a:ext cx="224420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15" name="Text Placeholder 11">
            <a:extLst>
              <a:ext uri="{FF2B5EF4-FFF2-40B4-BE49-F238E27FC236}">
                <a16:creationId xmlns:a16="http://schemas.microsoft.com/office/drawing/2014/main" id="{9F54982B-78F2-4014-A84C-F25539C6DC8A}"/>
              </a:ext>
            </a:extLst>
          </p:cNvPr>
          <p:cNvSpPr>
            <a:spLocks noGrp="1"/>
          </p:cNvSpPr>
          <p:nvPr>
            <p:ph type="body" sz="quarter" idx="31"/>
          </p:nvPr>
        </p:nvSpPr>
        <p:spPr>
          <a:xfrm>
            <a:off x="4876239" y="4433660"/>
            <a:ext cx="3640303" cy="1376965"/>
          </a:xfrm>
        </p:spPr>
        <p:txBody>
          <a:bodyPr lIns="36000" tIns="0" rIns="0" bIns="0">
            <a:normAutofit/>
          </a:bodyPr>
          <a:lstStyle>
            <a:lvl1pPr marL="0" indent="0">
              <a:buNone/>
              <a:defRPr sz="1400"/>
            </a:lvl1pPr>
            <a:lvl2pPr marL="457189" indent="0">
              <a:buNone/>
              <a:defRPr sz="1400"/>
            </a:lvl2pPr>
          </a:lstStyle>
          <a:p>
            <a:pPr lvl="0"/>
            <a:r>
              <a:rPr lang="en-US" smtClean="0"/>
              <a:t>Edit Master text styles</a:t>
            </a:r>
          </a:p>
          <a:p>
            <a:pPr lvl="1"/>
            <a:r>
              <a:rPr lang="en-US" smtClean="0"/>
              <a:t>Second level</a:t>
            </a:r>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1406811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rcles Fram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AA4D017-0A70-4D48-AAEC-419979E13E79}"/>
              </a:ext>
            </a:extLst>
          </p:cNvPr>
          <p:cNvSpPr>
            <a:spLocks noGrp="1"/>
          </p:cNvSpPr>
          <p:nvPr>
            <p:ph type="dt" sz="half" idx="10"/>
          </p:nvPr>
        </p:nvSpPr>
        <p:spPr/>
        <p:txBody>
          <a:bodyPr/>
          <a:lstStyle/>
          <a:p>
            <a:fld id="{09DA4596-3085-4BB2-8F53-0564AA69708A}" type="datetime1">
              <a:rPr lang="en-US" smtClean="0"/>
              <a:t>4/24/2019</a:t>
            </a:fld>
            <a:endParaRPr lang="ru-RU" dirty="0"/>
          </a:p>
        </p:txBody>
      </p:sp>
      <p:sp>
        <p:nvSpPr>
          <p:cNvPr id="4" name="Footer Placeholder 3">
            <a:extLst>
              <a:ext uri="{FF2B5EF4-FFF2-40B4-BE49-F238E27FC236}">
                <a16:creationId xmlns:a16="http://schemas.microsoft.com/office/drawing/2014/main" id="{B7BBC7E7-6231-47E3-8EF5-B6940485EEEF}"/>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5FCF16B4-2B81-4254-9C13-836431B5E213}"/>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21" name="Oval 20">
            <a:extLst>
              <a:ext uri="{FF2B5EF4-FFF2-40B4-BE49-F238E27FC236}">
                <a16:creationId xmlns:a16="http://schemas.microsoft.com/office/drawing/2014/main" id="{301015CF-499A-4BBE-9753-C58924478363}"/>
              </a:ext>
            </a:extLst>
          </p:cNvPr>
          <p:cNvSpPr/>
          <p:nvPr userDrawn="1"/>
        </p:nvSpPr>
        <p:spPr>
          <a:xfrm>
            <a:off x="1358090" y="2541781"/>
            <a:ext cx="1741932" cy="2322576"/>
          </a:xfrm>
          <a:prstGeom prst="ellipse">
            <a:avLst/>
          </a:prstGeom>
          <a:gradFill>
            <a:gsLst>
              <a:gs pos="0">
                <a:schemeClr val="bg2">
                  <a:alpha val="10000"/>
                </a:schemeClr>
              </a:gs>
              <a:gs pos="100000">
                <a:schemeClr val="bg2">
                  <a:lumMod val="75000"/>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2" name="Oval 21">
            <a:extLst>
              <a:ext uri="{FF2B5EF4-FFF2-40B4-BE49-F238E27FC236}">
                <a16:creationId xmlns:a16="http://schemas.microsoft.com/office/drawing/2014/main" id="{A25F4982-38CF-44F1-8F23-63FB784DDB3F}"/>
              </a:ext>
            </a:extLst>
          </p:cNvPr>
          <p:cNvSpPr/>
          <p:nvPr userDrawn="1"/>
        </p:nvSpPr>
        <p:spPr>
          <a:xfrm>
            <a:off x="2998089" y="2200193"/>
            <a:ext cx="2256282" cy="3008376"/>
          </a:xfrm>
          <a:prstGeom prst="ellipse">
            <a:avLst/>
          </a:prstGeom>
          <a:gradFill>
            <a:gsLst>
              <a:gs pos="100000">
                <a:schemeClr val="bg2">
                  <a:lumMod val="75000"/>
                  <a:alpha val="20000"/>
                </a:schemeClr>
              </a:gs>
              <a:gs pos="0">
                <a:schemeClr val="tx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3" name="Oval 22">
            <a:extLst>
              <a:ext uri="{FF2B5EF4-FFF2-40B4-BE49-F238E27FC236}">
                <a16:creationId xmlns:a16="http://schemas.microsoft.com/office/drawing/2014/main" id="{2E9E2742-0CF7-4498-9804-D4E1B556238F}"/>
              </a:ext>
            </a:extLst>
          </p:cNvPr>
          <p:cNvSpPr/>
          <p:nvPr userDrawn="1"/>
        </p:nvSpPr>
        <p:spPr>
          <a:xfrm>
            <a:off x="5152439" y="1978150"/>
            <a:ext cx="2633472" cy="3511296"/>
          </a:xfrm>
          <a:prstGeom prst="ellipse">
            <a:avLst/>
          </a:prstGeom>
          <a:gradFill>
            <a:gsLst>
              <a:gs pos="0">
                <a:schemeClr val="accent1">
                  <a:lumMod val="75000"/>
                  <a:alpha val="20000"/>
                </a:schemeClr>
              </a:gs>
              <a:gs pos="100000">
                <a:schemeClr val="accent1">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7" name="Text Placeholder 7">
            <a:extLst>
              <a:ext uri="{FF2B5EF4-FFF2-40B4-BE49-F238E27FC236}">
                <a16:creationId xmlns:a16="http://schemas.microsoft.com/office/drawing/2014/main" id="{6BA84852-3669-4ADB-BADA-A7F54196B2BE}"/>
              </a:ext>
            </a:extLst>
          </p:cNvPr>
          <p:cNvSpPr>
            <a:spLocks noGrp="1"/>
          </p:cNvSpPr>
          <p:nvPr>
            <p:ph type="body" sz="quarter" idx="25" hasCustomPrompt="1"/>
          </p:nvPr>
        </p:nvSpPr>
        <p:spPr>
          <a:xfrm>
            <a:off x="1554973" y="3071195"/>
            <a:ext cx="134816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8" name="Text Placeholder 2">
            <a:extLst>
              <a:ext uri="{FF2B5EF4-FFF2-40B4-BE49-F238E27FC236}">
                <a16:creationId xmlns:a16="http://schemas.microsoft.com/office/drawing/2014/main" id="{332ADE7C-CB58-4543-8A89-D1BAA23B59EB}"/>
              </a:ext>
            </a:extLst>
          </p:cNvPr>
          <p:cNvSpPr>
            <a:spLocks noGrp="1"/>
          </p:cNvSpPr>
          <p:nvPr>
            <p:ph type="body" idx="1" hasCustomPrompt="1"/>
          </p:nvPr>
        </p:nvSpPr>
        <p:spPr>
          <a:xfrm>
            <a:off x="1297556" y="5649340"/>
            <a:ext cx="1863000" cy="334918"/>
          </a:xfrm>
        </p:spPr>
        <p:txBody>
          <a:bodyPr lIns="36000" tIns="0" rIns="0" bIns="0" anchor="b">
            <a:normAutofit/>
          </a:bodyPr>
          <a:lstStyle>
            <a:lvl1pPr marL="0" indent="0" algn="ctr">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29" name="Text Placeholder 11">
            <a:extLst>
              <a:ext uri="{FF2B5EF4-FFF2-40B4-BE49-F238E27FC236}">
                <a16:creationId xmlns:a16="http://schemas.microsoft.com/office/drawing/2014/main" id="{BEF70025-7AF3-426D-AAE8-5D25E1A5CB6E}"/>
              </a:ext>
            </a:extLst>
          </p:cNvPr>
          <p:cNvSpPr>
            <a:spLocks noGrp="1"/>
          </p:cNvSpPr>
          <p:nvPr>
            <p:ph type="body" sz="quarter" idx="13" hasCustomPrompt="1"/>
          </p:nvPr>
        </p:nvSpPr>
        <p:spPr>
          <a:xfrm>
            <a:off x="1624415" y="3909381"/>
            <a:ext cx="1197612" cy="430700"/>
          </a:xfrm>
        </p:spPr>
        <p:txBody>
          <a:bodyPr lIns="36000" tIns="0" rIns="0" bIns="0">
            <a:noAutofit/>
          </a:bodyPr>
          <a:lstStyle>
            <a:lvl1pPr marL="0" indent="0" algn="ctr">
              <a:buNone/>
              <a:defRPr sz="2800"/>
            </a:lvl1pPr>
            <a:lvl2pPr marL="457189" indent="0">
              <a:buNone/>
              <a:defRPr sz="2800"/>
            </a:lvl2pPr>
          </a:lstStyle>
          <a:p>
            <a:pPr lvl="0"/>
            <a:r>
              <a:rPr lang="en-US" dirty="0"/>
              <a:t>Billion</a:t>
            </a:r>
            <a:endParaRPr lang="ru-RU" dirty="0"/>
          </a:p>
        </p:txBody>
      </p:sp>
      <p:sp>
        <p:nvSpPr>
          <p:cNvPr id="30" name="Text Placeholder 2">
            <a:extLst>
              <a:ext uri="{FF2B5EF4-FFF2-40B4-BE49-F238E27FC236}">
                <a16:creationId xmlns:a16="http://schemas.microsoft.com/office/drawing/2014/main" id="{B48A1176-4AC8-4197-8737-21A26EC60370}"/>
              </a:ext>
            </a:extLst>
          </p:cNvPr>
          <p:cNvSpPr>
            <a:spLocks noGrp="1"/>
          </p:cNvSpPr>
          <p:nvPr>
            <p:ph type="body" idx="32" hasCustomPrompt="1"/>
          </p:nvPr>
        </p:nvSpPr>
        <p:spPr>
          <a:xfrm>
            <a:off x="3271843" y="5674484"/>
            <a:ext cx="1863000" cy="334918"/>
          </a:xfrm>
        </p:spPr>
        <p:txBody>
          <a:bodyPr lIns="36000" tIns="0" rIns="0" bIns="0" anchor="b">
            <a:normAutofit/>
          </a:bodyPr>
          <a:lstStyle>
            <a:lvl1pPr marL="0" indent="0" algn="ctr">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1" name="Text Placeholder 2">
            <a:extLst>
              <a:ext uri="{FF2B5EF4-FFF2-40B4-BE49-F238E27FC236}">
                <a16:creationId xmlns:a16="http://schemas.microsoft.com/office/drawing/2014/main" id="{9E48A353-E825-43A2-9268-3772DF852C93}"/>
              </a:ext>
            </a:extLst>
          </p:cNvPr>
          <p:cNvSpPr>
            <a:spLocks noGrp="1"/>
          </p:cNvSpPr>
          <p:nvPr>
            <p:ph type="body" idx="33" hasCustomPrompt="1"/>
          </p:nvPr>
        </p:nvSpPr>
        <p:spPr>
          <a:xfrm>
            <a:off x="5537675" y="5656692"/>
            <a:ext cx="1863000" cy="334918"/>
          </a:xfrm>
        </p:spPr>
        <p:txBody>
          <a:bodyPr lIns="36000" tIns="0" rIns="0" bIns="0" anchor="b">
            <a:normAutofit/>
          </a:bodyPr>
          <a:lstStyle>
            <a:lvl1pPr marL="0" indent="0" algn="ctr">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2" name="Text Placeholder 7">
            <a:extLst>
              <a:ext uri="{FF2B5EF4-FFF2-40B4-BE49-F238E27FC236}">
                <a16:creationId xmlns:a16="http://schemas.microsoft.com/office/drawing/2014/main" id="{289C6559-A412-4545-8BEA-9C8CF0E92D8D}"/>
              </a:ext>
            </a:extLst>
          </p:cNvPr>
          <p:cNvSpPr>
            <a:spLocks noGrp="1"/>
          </p:cNvSpPr>
          <p:nvPr>
            <p:ph type="body" sz="quarter" idx="34" hasCustomPrompt="1"/>
          </p:nvPr>
        </p:nvSpPr>
        <p:spPr>
          <a:xfrm>
            <a:off x="3452147" y="3068898"/>
            <a:ext cx="134816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3" name="Text Placeholder 7">
            <a:extLst>
              <a:ext uri="{FF2B5EF4-FFF2-40B4-BE49-F238E27FC236}">
                <a16:creationId xmlns:a16="http://schemas.microsoft.com/office/drawing/2014/main" id="{0B7BFF13-EDBB-45CE-97A5-A148A3ACA7A0}"/>
              </a:ext>
            </a:extLst>
          </p:cNvPr>
          <p:cNvSpPr>
            <a:spLocks noGrp="1"/>
          </p:cNvSpPr>
          <p:nvPr>
            <p:ph type="body" sz="quarter" idx="35" hasCustomPrompt="1"/>
          </p:nvPr>
        </p:nvSpPr>
        <p:spPr>
          <a:xfrm>
            <a:off x="5795091" y="3068898"/>
            <a:ext cx="134816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4" name="Text Placeholder 11">
            <a:extLst>
              <a:ext uri="{FF2B5EF4-FFF2-40B4-BE49-F238E27FC236}">
                <a16:creationId xmlns:a16="http://schemas.microsoft.com/office/drawing/2014/main" id="{4CFD8A3C-72E7-4646-94B5-3D08F2A9B987}"/>
              </a:ext>
            </a:extLst>
          </p:cNvPr>
          <p:cNvSpPr>
            <a:spLocks noGrp="1"/>
          </p:cNvSpPr>
          <p:nvPr>
            <p:ph type="body" sz="quarter" idx="36" hasCustomPrompt="1"/>
          </p:nvPr>
        </p:nvSpPr>
        <p:spPr>
          <a:xfrm>
            <a:off x="3527424" y="3917466"/>
            <a:ext cx="1197612" cy="430700"/>
          </a:xfrm>
        </p:spPr>
        <p:txBody>
          <a:bodyPr lIns="36000" tIns="0" rIns="0" bIns="0">
            <a:noAutofit/>
          </a:bodyPr>
          <a:lstStyle>
            <a:lvl1pPr marL="0" indent="0" algn="ctr">
              <a:buNone/>
              <a:defRPr sz="2800"/>
            </a:lvl1pPr>
            <a:lvl2pPr marL="457189" indent="0">
              <a:buNone/>
              <a:defRPr sz="2800"/>
            </a:lvl2pPr>
          </a:lstStyle>
          <a:p>
            <a:pPr lvl="0"/>
            <a:r>
              <a:rPr lang="en-US" dirty="0"/>
              <a:t>Billion</a:t>
            </a:r>
            <a:endParaRPr lang="ru-RU" dirty="0"/>
          </a:p>
        </p:txBody>
      </p:sp>
      <p:sp>
        <p:nvSpPr>
          <p:cNvPr id="35" name="Text Placeholder 11">
            <a:extLst>
              <a:ext uri="{FF2B5EF4-FFF2-40B4-BE49-F238E27FC236}">
                <a16:creationId xmlns:a16="http://schemas.microsoft.com/office/drawing/2014/main" id="{16E9923E-87D9-40DD-9F02-63A0EE936A1F}"/>
              </a:ext>
            </a:extLst>
          </p:cNvPr>
          <p:cNvSpPr>
            <a:spLocks noGrp="1"/>
          </p:cNvSpPr>
          <p:nvPr>
            <p:ph type="body" sz="quarter" idx="37" hasCustomPrompt="1"/>
          </p:nvPr>
        </p:nvSpPr>
        <p:spPr>
          <a:xfrm>
            <a:off x="5870368" y="3917466"/>
            <a:ext cx="1197612" cy="430700"/>
          </a:xfrm>
        </p:spPr>
        <p:txBody>
          <a:bodyPr lIns="36000" tIns="0" rIns="0" bIns="0">
            <a:noAutofit/>
          </a:bodyPr>
          <a:lstStyle>
            <a:lvl1pPr marL="0" indent="0" algn="ctr">
              <a:buNone/>
              <a:defRPr sz="2800"/>
            </a:lvl1pPr>
            <a:lvl2pPr marL="457189" indent="0">
              <a:buNone/>
              <a:defRPr sz="2800"/>
            </a:lvl2pPr>
          </a:lstStyle>
          <a:p>
            <a:pPr lvl="0"/>
            <a:r>
              <a:rPr lang="en-US" dirty="0"/>
              <a:t>Billion</a:t>
            </a:r>
            <a:endParaRPr lang="ru-RU" dirty="0"/>
          </a:p>
        </p:txBody>
      </p:sp>
      <p:sp>
        <p:nvSpPr>
          <p:cNvPr id="20" name="Title 1">
            <a:extLst>
              <a:ext uri="{FF2B5EF4-FFF2-40B4-BE49-F238E27FC236}">
                <a16:creationId xmlns:a16="http://schemas.microsoft.com/office/drawing/2014/main" id="{138ED511-212A-DA4E-98FC-496D7B92A73F}"/>
              </a:ext>
            </a:extLst>
          </p:cNvPr>
          <p:cNvSpPr>
            <a:spLocks noGrp="1"/>
          </p:cNvSpPr>
          <p:nvPr>
            <p:ph type="title"/>
          </p:nvPr>
        </p:nvSpPr>
        <p:spPr>
          <a:xfrm>
            <a:off x="627461" y="740998"/>
            <a:ext cx="7151765" cy="568800"/>
          </a:xfrm>
        </p:spPr>
        <p:txBody>
          <a:bodyPr lIns="36000" tIns="0" rIns="0" bIns="0"/>
          <a:lstStyle/>
          <a:p>
            <a:r>
              <a:rPr lang="en-US" smtClean="0"/>
              <a:t>Click to edit Master title style</a:t>
            </a:r>
            <a:endParaRPr lang="ru-RU" dirty="0"/>
          </a:p>
        </p:txBody>
      </p:sp>
      <p:sp>
        <p:nvSpPr>
          <p:cNvPr id="25" name="Text Placeholder 2">
            <a:extLst>
              <a:ext uri="{FF2B5EF4-FFF2-40B4-BE49-F238E27FC236}">
                <a16:creationId xmlns:a16="http://schemas.microsoft.com/office/drawing/2014/main" id="{53F5D1F3-7B20-844A-AD7A-66AA1CAC2557}"/>
              </a:ext>
            </a:extLst>
          </p:cNvPr>
          <p:cNvSpPr>
            <a:spLocks noGrp="1"/>
          </p:cNvSpPr>
          <p:nvPr>
            <p:ph type="body" idx="24"/>
          </p:nvPr>
        </p:nvSpPr>
        <p:spPr>
          <a:xfrm>
            <a:off x="627461" y="1377833"/>
            <a:ext cx="7151765" cy="540000"/>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38"/>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2198250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itn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4572000" y="2875541"/>
            <a:ext cx="4239816" cy="272491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4/24/2019</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627461" y="1377833"/>
            <a:ext cx="7151765" cy="909018"/>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2891583"/>
            <a:ext cx="4572000" cy="272491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627459" y="3278541"/>
            <a:ext cx="3615400"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627459" y="3663631"/>
            <a:ext cx="3615400" cy="1618232"/>
          </a:xfrm>
        </p:spPr>
        <p:txBody>
          <a:bodyPr lIns="36000" tIns="0" rIns="0" bIns="0">
            <a:normAutofit/>
          </a:bodyPr>
          <a:lstStyle>
            <a:lvl1pPr marL="171446" indent="-171446">
              <a:spcBef>
                <a:spcPts val="600"/>
              </a:spcBef>
              <a:buClr>
                <a:schemeClr val="accent1">
                  <a:lumMod val="40000"/>
                  <a:lumOff val="60000"/>
                </a:schemeClr>
              </a:buClr>
              <a:buSzPct val="125000"/>
              <a:buFont typeface="Wingdings" panose="05000000000000000000" pitchFamily="2" charset="2"/>
              <a:buChar char="§"/>
              <a:defRPr sz="1400"/>
            </a:lvl1pPr>
            <a:lvl2pPr marL="628635" indent="-171446">
              <a:spcBef>
                <a:spcPts val="600"/>
              </a:spcBef>
              <a:buClr>
                <a:schemeClr val="accent1">
                  <a:lumMod val="40000"/>
                  <a:lumOff val="60000"/>
                </a:schemeClr>
              </a:buClr>
              <a:buSzPct val="125000"/>
              <a:buFont typeface="Wingdings" panose="05000000000000000000" pitchFamily="2" charset="2"/>
              <a:buChar char="§"/>
              <a:defRPr sz="1400"/>
            </a:lvl2pPr>
          </a:lstStyle>
          <a:p>
            <a:pPr lvl="0"/>
            <a:r>
              <a:rPr lang="en-US" smtClean="0"/>
              <a:t>Edit Master text styles</a:t>
            </a:r>
          </a:p>
          <a:p>
            <a:pPr lvl="1"/>
            <a:r>
              <a:rPr lang="en-US" smtClean="0"/>
              <a:t>Second level</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4871844" y="3278541"/>
            <a:ext cx="3615400"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4871844" y="3663631"/>
            <a:ext cx="3615400" cy="1618232"/>
          </a:xfrm>
        </p:spPr>
        <p:txBody>
          <a:bodyPr lIns="36000" tIns="0" rIns="0" bIns="0">
            <a:normAutofit/>
          </a:bodyPr>
          <a:lstStyle>
            <a:lvl1pPr marL="171446" indent="-171446">
              <a:spcBef>
                <a:spcPts val="600"/>
              </a:spcBef>
              <a:buClr>
                <a:schemeClr val="bg2">
                  <a:lumMod val="40000"/>
                  <a:lumOff val="60000"/>
                </a:schemeClr>
              </a:buClr>
              <a:buSzPct val="125000"/>
              <a:buFont typeface="Wingdings" panose="05000000000000000000" pitchFamily="2" charset="2"/>
              <a:buChar char="§"/>
              <a:defRPr sz="1400"/>
            </a:lvl1pPr>
            <a:lvl2pPr marL="628635" indent="-171446">
              <a:spcBef>
                <a:spcPts val="600"/>
              </a:spcBef>
              <a:buClr>
                <a:schemeClr val="bg2">
                  <a:lumMod val="40000"/>
                  <a:lumOff val="60000"/>
                </a:schemeClr>
              </a:buClr>
              <a:buSzPct val="125000"/>
              <a:buFont typeface="Wingdings" panose="05000000000000000000" pitchFamily="2" charset="2"/>
              <a:buChar char="§"/>
              <a:defRPr sz="1400"/>
            </a:lvl2pPr>
          </a:lstStyle>
          <a:p>
            <a:pPr lvl="0"/>
            <a:r>
              <a:rPr lang="en-US" smtClean="0"/>
              <a:t>Edit Master text styles</a:t>
            </a:r>
          </a:p>
          <a:p>
            <a:pPr lvl="1"/>
            <a:r>
              <a:rPr lang="en-US" smtClean="0"/>
              <a:t>Second level</a:t>
            </a:r>
          </a:p>
        </p:txBody>
      </p:sp>
      <p:sp>
        <p:nvSpPr>
          <p:cNvPr id="1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313817456"/>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AECFA43-CD95-4331-BDD6-DA02FC838900}"/>
              </a:ext>
            </a:extLst>
          </p:cNvPr>
          <p:cNvSpPr/>
          <p:nvPr userDrawn="1"/>
        </p:nvSpPr>
        <p:spPr>
          <a:xfrm>
            <a:off x="0" y="1426745"/>
            <a:ext cx="9144000" cy="4983480"/>
          </a:xfrm>
          <a:prstGeom prst="rect">
            <a:avLst/>
          </a:prstGeom>
          <a:gradFill>
            <a:gsLst>
              <a:gs pos="0">
                <a:schemeClr val="accent1">
                  <a:lumMod val="75000"/>
                  <a:alpha val="20000"/>
                </a:scheme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a:xfrm>
            <a:off x="7699049" y="5810623"/>
            <a:ext cx="810000" cy="234000"/>
          </a:xfrm>
        </p:spPr>
        <p:txBody>
          <a:bodyPr/>
          <a:lstStyle/>
          <a:p>
            <a:fld id="{011F8E8F-7A79-47A4-A23F-F3FD3E2A15F3}" type="datetime1">
              <a:rPr lang="en-US" smtClean="0"/>
              <a:t>4/24/2019</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22" name="Picture Placeholder 11" descr="Competitors logos quadrant">
            <a:extLst>
              <a:ext uri="{FF2B5EF4-FFF2-40B4-BE49-F238E27FC236}">
                <a16:creationId xmlns:a16="http://schemas.microsoft.com/office/drawing/2014/main" id="{AA265DB5-0ACC-4872-94A9-E59194B1A497}"/>
              </a:ext>
            </a:extLst>
          </p:cNvPr>
          <p:cNvSpPr>
            <a:spLocks noGrp="1"/>
          </p:cNvSpPr>
          <p:nvPr>
            <p:ph type="pic" sz="quarter" idx="39" hasCustomPrompt="1"/>
          </p:nvPr>
        </p:nvSpPr>
        <p:spPr>
          <a:xfrm>
            <a:off x="2453413" y="2800279"/>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2</a:t>
            </a:r>
          </a:p>
          <a:p>
            <a:r>
              <a:rPr lang="en-US" dirty="0"/>
              <a:t>Logo</a:t>
            </a:r>
            <a:endParaRPr lang="ru-RU" dirty="0"/>
          </a:p>
        </p:txBody>
      </p:sp>
      <p:sp>
        <p:nvSpPr>
          <p:cNvPr id="23" name="Picture Placeholder 11" descr="Competitors logos quadrant">
            <a:extLst>
              <a:ext uri="{FF2B5EF4-FFF2-40B4-BE49-F238E27FC236}">
                <a16:creationId xmlns:a16="http://schemas.microsoft.com/office/drawing/2014/main" id="{D93F8F87-5281-4F40-82FC-A4B985EAFE89}"/>
              </a:ext>
            </a:extLst>
          </p:cNvPr>
          <p:cNvSpPr>
            <a:spLocks noGrp="1"/>
          </p:cNvSpPr>
          <p:nvPr>
            <p:ph type="pic" sz="quarter" idx="40" hasCustomPrompt="1"/>
          </p:nvPr>
        </p:nvSpPr>
        <p:spPr>
          <a:xfrm>
            <a:off x="1024627" y="2237506"/>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a:t>
            </a:r>
            <a:r>
              <a:rPr lang="ru-RU" dirty="0"/>
              <a:t>1</a:t>
            </a:r>
            <a:endParaRPr lang="en-US" dirty="0"/>
          </a:p>
          <a:p>
            <a:r>
              <a:rPr lang="en-US" dirty="0"/>
              <a:t>Logo</a:t>
            </a:r>
            <a:endParaRPr lang="ru-RU" dirty="0"/>
          </a:p>
        </p:txBody>
      </p:sp>
      <p:sp>
        <p:nvSpPr>
          <p:cNvPr id="24" name="Picture Placeholder 11" descr="Competitors logos quadrant">
            <a:extLst>
              <a:ext uri="{FF2B5EF4-FFF2-40B4-BE49-F238E27FC236}">
                <a16:creationId xmlns:a16="http://schemas.microsoft.com/office/drawing/2014/main" id="{DEEA12AF-CE7B-41C2-8A17-EC693ECF8C38}"/>
              </a:ext>
            </a:extLst>
          </p:cNvPr>
          <p:cNvSpPr>
            <a:spLocks noGrp="1"/>
          </p:cNvSpPr>
          <p:nvPr>
            <p:ph type="pic" sz="quarter" idx="41" hasCustomPrompt="1"/>
          </p:nvPr>
        </p:nvSpPr>
        <p:spPr>
          <a:xfrm>
            <a:off x="1404514" y="4678392"/>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a:t>
            </a:r>
            <a:r>
              <a:rPr lang="ru-RU" dirty="0"/>
              <a:t>3</a:t>
            </a:r>
            <a:endParaRPr lang="en-US" dirty="0"/>
          </a:p>
          <a:p>
            <a:r>
              <a:rPr lang="en-US" dirty="0"/>
              <a:t>Logo</a:t>
            </a:r>
            <a:endParaRPr lang="ru-RU" dirty="0"/>
          </a:p>
        </p:txBody>
      </p:sp>
      <p:sp>
        <p:nvSpPr>
          <p:cNvPr id="25" name="Picture Placeholder 11" descr="Competitors logos quadrant">
            <a:extLst>
              <a:ext uri="{FF2B5EF4-FFF2-40B4-BE49-F238E27FC236}">
                <a16:creationId xmlns:a16="http://schemas.microsoft.com/office/drawing/2014/main" id="{5F18F8B8-2496-4093-BFC7-531592943EB3}"/>
              </a:ext>
            </a:extLst>
          </p:cNvPr>
          <p:cNvSpPr>
            <a:spLocks noGrp="1"/>
          </p:cNvSpPr>
          <p:nvPr>
            <p:ph type="pic" sz="quarter" idx="42" hasCustomPrompt="1"/>
          </p:nvPr>
        </p:nvSpPr>
        <p:spPr>
          <a:xfrm>
            <a:off x="4977445" y="2856931"/>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a:t>
            </a:r>
            <a:r>
              <a:rPr lang="ru-RU" dirty="0"/>
              <a:t>4</a:t>
            </a:r>
            <a:endParaRPr lang="en-US" dirty="0"/>
          </a:p>
          <a:p>
            <a:r>
              <a:rPr lang="en-US" dirty="0"/>
              <a:t>Logo</a:t>
            </a:r>
            <a:r>
              <a:rPr lang="ru-RU" dirty="0"/>
              <a:t>я</a:t>
            </a:r>
          </a:p>
        </p:txBody>
      </p:sp>
      <p:sp>
        <p:nvSpPr>
          <p:cNvPr id="28" name="Picture Placeholder 11" descr="Competitors logos quadrant">
            <a:extLst>
              <a:ext uri="{FF2B5EF4-FFF2-40B4-BE49-F238E27FC236}">
                <a16:creationId xmlns:a16="http://schemas.microsoft.com/office/drawing/2014/main" id="{7FA1C20D-8A7C-4FF1-8DFB-ECACC4C2BC63}"/>
              </a:ext>
            </a:extLst>
          </p:cNvPr>
          <p:cNvSpPr>
            <a:spLocks noGrp="1"/>
          </p:cNvSpPr>
          <p:nvPr>
            <p:ph type="pic" sz="quarter" idx="43" hasCustomPrompt="1"/>
          </p:nvPr>
        </p:nvSpPr>
        <p:spPr>
          <a:xfrm>
            <a:off x="4843522" y="4783318"/>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a:t>
            </a:r>
            <a:r>
              <a:rPr lang="ru-RU" dirty="0"/>
              <a:t>5</a:t>
            </a:r>
            <a:endParaRPr lang="en-US" dirty="0"/>
          </a:p>
          <a:p>
            <a:r>
              <a:rPr lang="en-US" dirty="0"/>
              <a:t>Logo</a:t>
            </a:r>
            <a:endParaRPr lang="ru-RU" dirty="0"/>
          </a:p>
        </p:txBody>
      </p:sp>
      <p:sp>
        <p:nvSpPr>
          <p:cNvPr id="29" name="Picture Placeholder 11" descr="Competitors logos quadrant">
            <a:extLst>
              <a:ext uri="{FF2B5EF4-FFF2-40B4-BE49-F238E27FC236}">
                <a16:creationId xmlns:a16="http://schemas.microsoft.com/office/drawing/2014/main" id="{62CD1D6A-EBAA-473C-A87B-407D209FA4F0}"/>
              </a:ext>
            </a:extLst>
          </p:cNvPr>
          <p:cNvSpPr>
            <a:spLocks noGrp="1"/>
          </p:cNvSpPr>
          <p:nvPr>
            <p:ph type="pic" sz="quarter" idx="44" hasCustomPrompt="1"/>
          </p:nvPr>
        </p:nvSpPr>
        <p:spPr>
          <a:xfrm>
            <a:off x="6866413" y="4546154"/>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a:t>
            </a:r>
            <a:r>
              <a:rPr lang="ru-RU" dirty="0"/>
              <a:t>6</a:t>
            </a:r>
            <a:endParaRPr lang="en-US" dirty="0"/>
          </a:p>
          <a:p>
            <a:r>
              <a:rPr lang="en-US" dirty="0"/>
              <a:t>Logo</a:t>
            </a:r>
            <a:endParaRPr lang="ru-RU" dirty="0"/>
          </a:p>
        </p:txBody>
      </p:sp>
      <p:sp>
        <p:nvSpPr>
          <p:cNvPr id="33" name="Text Placeholder 7">
            <a:extLst>
              <a:ext uri="{FF2B5EF4-FFF2-40B4-BE49-F238E27FC236}">
                <a16:creationId xmlns:a16="http://schemas.microsoft.com/office/drawing/2014/main" id="{07B05968-4C1C-466A-8E74-060D9E16DA9F}"/>
              </a:ext>
            </a:extLst>
          </p:cNvPr>
          <p:cNvSpPr>
            <a:spLocks noGrp="1"/>
          </p:cNvSpPr>
          <p:nvPr>
            <p:ph type="body" sz="quarter" idx="46" hasCustomPrompt="1"/>
          </p:nvPr>
        </p:nvSpPr>
        <p:spPr>
          <a:xfrm>
            <a:off x="627461" y="3922337"/>
            <a:ext cx="2056209" cy="248888"/>
          </a:xfrm>
        </p:spPr>
        <p:txBody>
          <a:bodyPr>
            <a:noAutofit/>
          </a:bodyPr>
          <a:lstStyle>
            <a:lvl1pPr marL="0" indent="0">
              <a:buNone/>
              <a:defRPr sz="1200" b="1"/>
            </a:lvl1pPr>
            <a:lvl2pPr marL="457189" indent="0">
              <a:buNone/>
              <a:defRPr sz="1200" b="1"/>
            </a:lvl2pPr>
            <a:lvl3pPr>
              <a:defRPr sz="1200" b="1"/>
            </a:lvl3pPr>
            <a:lvl4pPr>
              <a:defRPr sz="1200" b="1"/>
            </a:lvl4pPr>
            <a:lvl5pPr>
              <a:defRPr sz="1200" b="1"/>
            </a:lvl5pPr>
          </a:lstStyle>
          <a:p>
            <a:pPr lvl="0"/>
            <a:r>
              <a:rPr lang="en-US" dirty="0"/>
              <a:t>More expensive</a:t>
            </a:r>
          </a:p>
        </p:txBody>
      </p:sp>
      <p:cxnSp>
        <p:nvCxnSpPr>
          <p:cNvPr id="34" name="Straight Arrow Connector 33">
            <a:extLst>
              <a:ext uri="{FF2B5EF4-FFF2-40B4-BE49-F238E27FC236}">
                <a16:creationId xmlns:a16="http://schemas.microsoft.com/office/drawing/2014/main" id="{0A0E78D4-0FC2-422B-8A0E-4B77C857682A}"/>
              </a:ext>
            </a:extLst>
          </p:cNvPr>
          <p:cNvCxnSpPr/>
          <p:nvPr userDrawn="1"/>
        </p:nvCxnSpPr>
        <p:spPr>
          <a:xfrm>
            <a:off x="707639" y="3858087"/>
            <a:ext cx="7749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0420273-FFF6-4145-952E-E1EC3C641A90}"/>
              </a:ext>
            </a:extLst>
          </p:cNvPr>
          <p:cNvCxnSpPr>
            <a:cxnSpLocks/>
          </p:cNvCxnSpPr>
          <p:nvPr userDrawn="1"/>
        </p:nvCxnSpPr>
        <p:spPr>
          <a:xfrm rot="16200000">
            <a:off x="2638800" y="3876719"/>
            <a:ext cx="3866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Picture Placeholder 14">
            <a:extLst>
              <a:ext uri="{FF2B5EF4-FFF2-40B4-BE49-F238E27FC236}">
                <a16:creationId xmlns:a16="http://schemas.microsoft.com/office/drawing/2014/main" id="{D916D7D1-7F63-4867-9C6C-31228BEAC6CB}"/>
              </a:ext>
            </a:extLst>
          </p:cNvPr>
          <p:cNvSpPr>
            <a:spLocks noGrp="1"/>
          </p:cNvSpPr>
          <p:nvPr>
            <p:ph type="pic" sz="quarter" idx="14"/>
          </p:nvPr>
        </p:nvSpPr>
        <p:spPr>
          <a:xfrm>
            <a:off x="7098247" y="2259757"/>
            <a:ext cx="1097280" cy="987552"/>
          </a:xfrm>
          <a:solidFill>
            <a:schemeClr val="bg1">
              <a:alpha val="50000"/>
            </a:schemeClr>
          </a:solidFill>
        </p:spPr>
        <p:txBody>
          <a:bodyPr anchor="ctr" anchorCtr="0">
            <a:noAutofit/>
          </a:bodyPr>
          <a:lstStyle>
            <a:lvl1pPr marL="0" indent="0" algn="ctr">
              <a:buNone/>
              <a:defRPr sz="1400"/>
            </a:lvl1pPr>
          </a:lstStyle>
          <a:p>
            <a:r>
              <a:rPr lang="en-US" smtClean="0"/>
              <a:t>Click icon to add picture</a:t>
            </a:r>
            <a:endParaRPr lang="ru-RU" dirty="0"/>
          </a:p>
        </p:txBody>
      </p:sp>
      <p:sp>
        <p:nvSpPr>
          <p:cNvPr id="39" name="Text Placeholder 7">
            <a:extLst>
              <a:ext uri="{FF2B5EF4-FFF2-40B4-BE49-F238E27FC236}">
                <a16:creationId xmlns:a16="http://schemas.microsoft.com/office/drawing/2014/main" id="{43D1C529-2673-461C-AD18-9EDFAA659C0F}"/>
              </a:ext>
            </a:extLst>
          </p:cNvPr>
          <p:cNvSpPr>
            <a:spLocks noGrp="1"/>
          </p:cNvSpPr>
          <p:nvPr>
            <p:ph type="body" sz="quarter" idx="47" hasCustomPrompt="1"/>
          </p:nvPr>
        </p:nvSpPr>
        <p:spPr>
          <a:xfrm>
            <a:off x="6451274" y="3922337"/>
            <a:ext cx="2056209" cy="248888"/>
          </a:xfrm>
        </p:spPr>
        <p:txBody>
          <a:bodyPr>
            <a:noAutofit/>
          </a:bodyPr>
          <a:lstStyle>
            <a:lvl1pPr marL="0" indent="0" algn="r">
              <a:buNone/>
              <a:defRPr sz="1200" b="1"/>
            </a:lvl1pPr>
            <a:lvl2pPr marL="457189" indent="0">
              <a:buNone/>
              <a:defRPr sz="1200" b="1"/>
            </a:lvl2pPr>
            <a:lvl3pPr>
              <a:defRPr sz="1200" b="1"/>
            </a:lvl3pPr>
            <a:lvl4pPr>
              <a:defRPr sz="1200" b="1"/>
            </a:lvl4pPr>
            <a:lvl5pPr>
              <a:defRPr sz="1200" b="1"/>
            </a:lvl5pPr>
          </a:lstStyle>
          <a:p>
            <a:pPr lvl="0"/>
            <a:r>
              <a:rPr lang="en-US" dirty="0"/>
              <a:t>Less expensive</a:t>
            </a:r>
          </a:p>
        </p:txBody>
      </p:sp>
      <p:sp>
        <p:nvSpPr>
          <p:cNvPr id="40" name="Text Placeholder 7">
            <a:extLst>
              <a:ext uri="{FF2B5EF4-FFF2-40B4-BE49-F238E27FC236}">
                <a16:creationId xmlns:a16="http://schemas.microsoft.com/office/drawing/2014/main" id="{5900A478-228D-4DD3-985B-4DF3CC82896C}"/>
              </a:ext>
            </a:extLst>
          </p:cNvPr>
          <p:cNvSpPr>
            <a:spLocks noGrp="1"/>
          </p:cNvSpPr>
          <p:nvPr>
            <p:ph type="body" sz="quarter" idx="48" hasCustomPrompt="1"/>
          </p:nvPr>
        </p:nvSpPr>
        <p:spPr>
          <a:xfrm>
            <a:off x="3539135" y="5880592"/>
            <a:ext cx="2056209" cy="248888"/>
          </a:xfrm>
        </p:spPr>
        <p:txBody>
          <a:bodyPr>
            <a:noAutofit/>
          </a:bodyPr>
          <a:lstStyle>
            <a:lvl1pPr marL="0" indent="0" algn="ctr">
              <a:buNone/>
              <a:defRPr sz="1200" b="1"/>
            </a:lvl1pPr>
            <a:lvl2pPr marL="457189" indent="0">
              <a:buNone/>
              <a:defRPr sz="1200" b="1"/>
            </a:lvl2pPr>
            <a:lvl3pPr>
              <a:defRPr sz="1200" b="1"/>
            </a:lvl3pPr>
            <a:lvl4pPr>
              <a:defRPr sz="1200" b="1"/>
            </a:lvl4pPr>
            <a:lvl5pPr>
              <a:defRPr sz="1200" b="1"/>
            </a:lvl5pPr>
          </a:lstStyle>
          <a:p>
            <a:pPr lvl="0"/>
            <a:r>
              <a:rPr lang="en-US" dirty="0"/>
              <a:t>Less convenient</a:t>
            </a:r>
          </a:p>
        </p:txBody>
      </p:sp>
      <p:sp>
        <p:nvSpPr>
          <p:cNvPr id="42" name="Text Placeholder 7">
            <a:extLst>
              <a:ext uri="{FF2B5EF4-FFF2-40B4-BE49-F238E27FC236}">
                <a16:creationId xmlns:a16="http://schemas.microsoft.com/office/drawing/2014/main" id="{34D00100-49AA-43BE-AF2F-0E9CEC49EAC1}"/>
              </a:ext>
            </a:extLst>
          </p:cNvPr>
          <p:cNvSpPr>
            <a:spLocks noGrp="1"/>
          </p:cNvSpPr>
          <p:nvPr>
            <p:ph type="body" sz="quarter" idx="49" hasCustomPrompt="1"/>
          </p:nvPr>
        </p:nvSpPr>
        <p:spPr>
          <a:xfrm>
            <a:off x="3548659" y="1640745"/>
            <a:ext cx="2056209" cy="248888"/>
          </a:xfrm>
        </p:spPr>
        <p:txBody>
          <a:bodyPr>
            <a:noAutofit/>
          </a:bodyPr>
          <a:lstStyle>
            <a:lvl1pPr marL="0" indent="0" algn="ctr">
              <a:buNone/>
              <a:defRPr sz="1200" b="1"/>
            </a:lvl1pPr>
            <a:lvl2pPr marL="457189" indent="0">
              <a:buNone/>
              <a:defRPr sz="1200" b="1"/>
            </a:lvl2pPr>
            <a:lvl3pPr>
              <a:defRPr sz="1200" b="1"/>
            </a:lvl3pPr>
            <a:lvl4pPr>
              <a:defRPr sz="1200" b="1"/>
            </a:lvl4pPr>
            <a:lvl5pPr>
              <a:defRPr sz="1200" b="1"/>
            </a:lvl5pPr>
          </a:lstStyle>
          <a:p>
            <a:pPr lvl="0"/>
            <a:r>
              <a:rPr lang="en-US" dirty="0"/>
              <a:t>More convenient</a:t>
            </a:r>
          </a:p>
        </p:txBody>
      </p:sp>
      <p:sp>
        <p:nvSpPr>
          <p:cNvPr id="2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
        <p:nvSpPr>
          <p:cNvPr id="26"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smtClean="0"/>
              <a:t>Click to edit Master title style</a:t>
            </a:r>
            <a:endParaRPr lang="ru-RU" dirty="0"/>
          </a:p>
        </p:txBody>
      </p:sp>
    </p:spTree>
    <p:extLst>
      <p:ext uri="{BB962C8B-B14F-4D97-AF65-F5344CB8AC3E}">
        <p14:creationId xmlns:p14="http://schemas.microsoft.com/office/powerpoint/2010/main" val="2925882152"/>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5981319" y="1805693"/>
            <a:ext cx="2818638" cy="461772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344043" y="2582933"/>
            <a:ext cx="2818638" cy="384048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3162681" y="2171453"/>
            <a:ext cx="2818638" cy="42519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4/24/2019</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627461" y="2954554"/>
            <a:ext cx="224420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627461" y="3339647"/>
            <a:ext cx="2244209" cy="334919"/>
          </a:xfrm>
        </p:spPr>
        <p:txBody>
          <a:bodyPr lIns="36000" tIns="0" rIns="0" bIns="0">
            <a:normAutofit/>
          </a:bodyPr>
          <a:lstStyle>
            <a:lvl1pPr marL="0" indent="0">
              <a:buNone/>
              <a:defRPr sz="1400">
                <a:solidFill>
                  <a:schemeClr val="tx2"/>
                </a:solidFill>
              </a:defRPr>
            </a:lvl1pPr>
            <a:lvl2pPr marL="457189" indent="0">
              <a:buNone/>
              <a:defRPr sz="1400">
                <a:solidFill>
                  <a:schemeClr val="tx2"/>
                </a:solidFill>
              </a:defRPr>
            </a:lvl2pPr>
          </a:lstStyle>
          <a:p>
            <a:pPr lvl="0"/>
            <a:r>
              <a:rPr lang="en-US" smtClean="0"/>
              <a:t>Edit Master text styles</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p:nvPr>
        </p:nvSpPr>
        <p:spPr>
          <a:xfrm>
            <a:off x="6267569" y="2078801"/>
            <a:ext cx="224420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p:nvPr>
        </p:nvSpPr>
        <p:spPr>
          <a:xfrm>
            <a:off x="6267569" y="2463894"/>
            <a:ext cx="2244209" cy="334919"/>
          </a:xfrm>
        </p:spPr>
        <p:txBody>
          <a:bodyPr lIns="36000" tIns="0" rIns="0" bIns="0">
            <a:normAutofit/>
          </a:bodyPr>
          <a:lstStyle>
            <a:lvl1pPr marL="0" indent="0">
              <a:buNone/>
              <a:defRPr sz="1400">
                <a:solidFill>
                  <a:schemeClr val="tx2"/>
                </a:solidFill>
              </a:defRPr>
            </a:lvl1pPr>
            <a:lvl2pPr marL="457189" indent="0">
              <a:buNone/>
              <a:defRPr sz="1400">
                <a:solidFill>
                  <a:schemeClr val="tx2"/>
                </a:solidFill>
              </a:defRPr>
            </a:lvl2pPr>
          </a:lstStyle>
          <a:p>
            <a:pPr lvl="0"/>
            <a:r>
              <a:rPr lang="en-US" smtClean="0"/>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3446099" y="2512808"/>
            <a:ext cx="224420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3446099" y="2897901"/>
            <a:ext cx="2244209" cy="334919"/>
          </a:xfrm>
        </p:spPr>
        <p:txBody>
          <a:bodyPr lIns="36000" tIns="0" rIns="0" bIns="0">
            <a:normAutofit/>
          </a:bodyPr>
          <a:lstStyle>
            <a:lvl1pPr marL="0" indent="0">
              <a:buNone/>
              <a:defRPr sz="1400">
                <a:solidFill>
                  <a:schemeClr val="tx2"/>
                </a:solidFill>
              </a:defRPr>
            </a:lvl1pPr>
            <a:lvl2pPr marL="457189" indent="0">
              <a:buNone/>
              <a:defRPr sz="1400">
                <a:solidFill>
                  <a:schemeClr val="tx2"/>
                </a:solidFill>
              </a:defRPr>
            </a:lvl2pPr>
          </a:lstStyle>
          <a:p>
            <a:pPr lvl="0"/>
            <a:r>
              <a:rPr lang="en-US" smtClean="0"/>
              <a:t>Edit Master text styles</a:t>
            </a:r>
          </a:p>
        </p:txBody>
      </p:sp>
      <p:sp>
        <p:nvSpPr>
          <p:cNvPr id="28" name="Text Placeholder 11">
            <a:extLst>
              <a:ext uri="{FF2B5EF4-FFF2-40B4-BE49-F238E27FC236}">
                <a16:creationId xmlns:a16="http://schemas.microsoft.com/office/drawing/2014/main" id="{A49833F3-6413-44EC-8040-149163251707}"/>
              </a:ext>
            </a:extLst>
          </p:cNvPr>
          <p:cNvSpPr>
            <a:spLocks noGrp="1"/>
          </p:cNvSpPr>
          <p:nvPr>
            <p:ph type="body" sz="quarter" idx="32"/>
          </p:nvPr>
        </p:nvSpPr>
        <p:spPr>
          <a:xfrm>
            <a:off x="627461" y="3750523"/>
            <a:ext cx="2244209" cy="2175910"/>
          </a:xfrm>
        </p:spPr>
        <p:txBody>
          <a:bodyPr lIns="36000" tIns="0" rIns="0" bIns="0">
            <a:noAutofit/>
          </a:bodyPr>
          <a:lstStyle>
            <a:lvl1pPr marL="179996" indent="-179996">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452427" indent="-285744">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452427" indent="-285744">
              <a:defRPr lang="en-US" sz="1400" kern="1200" dirty="0">
                <a:solidFill>
                  <a:schemeClr val="tx1"/>
                </a:solidFill>
                <a:latin typeface="+mn-lt"/>
                <a:ea typeface="+mn-ea"/>
                <a:cs typeface="+mn-cs"/>
              </a:defRPr>
            </a:lvl3pPr>
          </a:lstStyle>
          <a:p>
            <a:pPr lvl="0"/>
            <a:r>
              <a:rPr lang="en-US" smtClean="0"/>
              <a:t>Edit Master text styles</a:t>
            </a:r>
          </a:p>
          <a:p>
            <a:pPr lvl="1"/>
            <a:r>
              <a:rPr lang="en-US" smtClean="0"/>
              <a:t>Second level</a:t>
            </a:r>
          </a:p>
        </p:txBody>
      </p:sp>
      <p:sp>
        <p:nvSpPr>
          <p:cNvPr id="29" name="Text Placeholder 11">
            <a:extLst>
              <a:ext uri="{FF2B5EF4-FFF2-40B4-BE49-F238E27FC236}">
                <a16:creationId xmlns:a16="http://schemas.microsoft.com/office/drawing/2014/main" id="{CED92B51-6B31-41E1-908C-1D392F31AA4C}"/>
              </a:ext>
            </a:extLst>
          </p:cNvPr>
          <p:cNvSpPr>
            <a:spLocks noGrp="1"/>
          </p:cNvSpPr>
          <p:nvPr>
            <p:ph type="body" sz="quarter" idx="33"/>
          </p:nvPr>
        </p:nvSpPr>
        <p:spPr>
          <a:xfrm>
            <a:off x="6267569" y="2874770"/>
            <a:ext cx="2244209" cy="2175910"/>
          </a:xfrm>
        </p:spPr>
        <p:txBody>
          <a:bodyPr lIns="36000" tIns="0" rIns="0" bIns="0">
            <a:noAutofit/>
          </a:bodyPr>
          <a:lstStyle>
            <a:lvl1pPr marL="179996" indent="-179996">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179996" indent="-179996">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395278" indent="-228594">
              <a:buClr>
                <a:schemeClr val="bg2">
                  <a:lumMod val="40000"/>
                  <a:lumOff val="60000"/>
                </a:schemeClr>
              </a:buClr>
              <a:buSzPct val="100000"/>
              <a:buFont typeface="Wingdings" panose="05000000000000000000" pitchFamily="2" charset="2"/>
              <a:buChar char="§"/>
              <a:defRPr sz="1400"/>
            </a:lvl3pPr>
          </a:lstStyle>
          <a:p>
            <a:pPr lvl="0"/>
            <a:r>
              <a:rPr lang="en-US" smtClean="0"/>
              <a:t>Edit Master text styles</a:t>
            </a:r>
          </a:p>
          <a:p>
            <a:pPr lvl="1"/>
            <a:r>
              <a:rPr lang="en-US" smtClean="0"/>
              <a:t>Second level</a:t>
            </a:r>
          </a:p>
        </p:txBody>
      </p:sp>
      <p:sp>
        <p:nvSpPr>
          <p:cNvPr id="30" name="Text Placeholder 11">
            <a:extLst>
              <a:ext uri="{FF2B5EF4-FFF2-40B4-BE49-F238E27FC236}">
                <a16:creationId xmlns:a16="http://schemas.microsoft.com/office/drawing/2014/main" id="{521B8C30-3AD9-43DC-A76C-342C3CD53A26}"/>
              </a:ext>
            </a:extLst>
          </p:cNvPr>
          <p:cNvSpPr>
            <a:spLocks noGrp="1"/>
          </p:cNvSpPr>
          <p:nvPr>
            <p:ph type="body" sz="quarter" idx="34"/>
          </p:nvPr>
        </p:nvSpPr>
        <p:spPr>
          <a:xfrm>
            <a:off x="3446099" y="3308777"/>
            <a:ext cx="2244209" cy="2175910"/>
          </a:xfrm>
        </p:spPr>
        <p:txBody>
          <a:bodyPr lIns="36000" tIns="0" rIns="0" bIns="0">
            <a:noAutofit/>
          </a:bodyPr>
          <a:lstStyle>
            <a:lvl1pPr marL="179996" indent="-179996">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339717" indent="-179384">
              <a:spcBef>
                <a:spcPts val="600"/>
              </a:spcBef>
              <a:buClr>
                <a:schemeClr val="accent1">
                  <a:lumMod val="40000"/>
                  <a:lumOff val="60000"/>
                </a:schemeClr>
              </a:buClr>
              <a:buSzPct val="100000"/>
              <a:buFont typeface="Wingdings" panose="05000000000000000000" pitchFamily="2" charset="2"/>
              <a:buChar char="§"/>
              <a:defRPr sz="1400">
                <a:solidFill>
                  <a:schemeClr val="tx1"/>
                </a:solidFill>
              </a:defRPr>
            </a:lvl2pPr>
          </a:lstStyle>
          <a:p>
            <a:pPr lvl="0"/>
            <a:r>
              <a:rPr lang="en-US" smtClean="0"/>
              <a:t>Edit Master text styles</a:t>
            </a:r>
          </a:p>
          <a:p>
            <a:pPr lvl="1"/>
            <a:r>
              <a:rPr lang="en-US" smtClean="0"/>
              <a:t>Second level</a:t>
            </a:r>
          </a:p>
        </p:txBody>
      </p:sp>
      <p:sp>
        <p:nvSpPr>
          <p:cNvPr id="22" name="Title 1">
            <a:extLst>
              <a:ext uri="{FF2B5EF4-FFF2-40B4-BE49-F238E27FC236}">
                <a16:creationId xmlns:a16="http://schemas.microsoft.com/office/drawing/2014/main" id="{7BF6E52A-5DC5-8A44-8397-829FF33C5A6F}"/>
              </a:ext>
            </a:extLst>
          </p:cNvPr>
          <p:cNvSpPr>
            <a:spLocks noGrp="1"/>
          </p:cNvSpPr>
          <p:nvPr>
            <p:ph type="title"/>
          </p:nvPr>
        </p:nvSpPr>
        <p:spPr>
          <a:xfrm>
            <a:off x="627461" y="740998"/>
            <a:ext cx="7151765" cy="568800"/>
          </a:xfrm>
        </p:spPr>
        <p:txBody>
          <a:bodyPr lIns="36000" tIns="0" rIns="0" bIns="0"/>
          <a:lstStyle/>
          <a:p>
            <a:r>
              <a:rPr lang="en-US" smtClean="0"/>
              <a:t>Click to edit Master title style</a:t>
            </a:r>
            <a:endParaRPr lang="ru-RU" dirty="0"/>
          </a:p>
        </p:txBody>
      </p:sp>
      <p:sp>
        <p:nvSpPr>
          <p:cNvPr id="25" name="Text Placeholder 2">
            <a:extLst>
              <a:ext uri="{FF2B5EF4-FFF2-40B4-BE49-F238E27FC236}">
                <a16:creationId xmlns:a16="http://schemas.microsoft.com/office/drawing/2014/main" id="{CE3B0746-B135-6943-B0F2-D32EF8E8B428}"/>
              </a:ext>
            </a:extLst>
          </p:cNvPr>
          <p:cNvSpPr>
            <a:spLocks noGrp="1"/>
          </p:cNvSpPr>
          <p:nvPr>
            <p:ph type="body" idx="24"/>
          </p:nvPr>
        </p:nvSpPr>
        <p:spPr>
          <a:xfrm>
            <a:off x="627461" y="1377833"/>
            <a:ext cx="7151765" cy="489694"/>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3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3950340687"/>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4/24/2019</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627461" y="1377833"/>
            <a:ext cx="7151765" cy="693014"/>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627459" y="2323804"/>
            <a:ext cx="3615400"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4871844" y="2323804"/>
            <a:ext cx="3615400"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p:nvPr>
        </p:nvSpPr>
        <p:spPr>
          <a:xfrm>
            <a:off x="627460" y="2811998"/>
            <a:ext cx="3615928" cy="2660650"/>
          </a:xfrm>
        </p:spPr>
        <p:txBody>
          <a:bodyPr lIns="36000" tIns="0" rIns="0" bIns="0">
            <a:normAutofit/>
          </a:bodyPr>
          <a:lstStyle>
            <a:lvl1pPr marL="0" indent="0" algn="l">
              <a:buNone/>
              <a:defRPr sz="2000"/>
            </a:lvl1pPr>
            <a:lvl2pPr marL="457189" indent="0" algn="l">
              <a:buNone/>
              <a:defRPr sz="1800"/>
            </a:lvl2pPr>
          </a:lstStyle>
          <a:p>
            <a:pPr lvl="0"/>
            <a:r>
              <a:rPr lang="en-US" smtClean="0"/>
              <a:t>Edit Master text styles</a:t>
            </a:r>
          </a:p>
          <a:p>
            <a:pPr lvl="1"/>
            <a:r>
              <a:rPr lang="en-US" smtClean="0"/>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p:nvPr>
        </p:nvSpPr>
        <p:spPr>
          <a:xfrm>
            <a:off x="4871316" y="2811998"/>
            <a:ext cx="3615928" cy="2660650"/>
          </a:xfrm>
        </p:spPr>
        <p:txBody>
          <a:bodyPr lIns="36000" tIns="0" rIns="0" bIns="0">
            <a:normAutofit/>
          </a:bodyPr>
          <a:lstStyle>
            <a:lvl1pPr marL="0" indent="0" algn="l">
              <a:buNone/>
              <a:defRPr sz="2000"/>
            </a:lvl1pPr>
            <a:lvl2pPr marL="457189" indent="0" algn="l">
              <a:buNone/>
              <a:defRPr sz="1800"/>
            </a:lvl2pPr>
          </a:lstStyle>
          <a:p>
            <a:pPr lvl="0"/>
            <a:r>
              <a:rPr lang="en-US" smtClean="0"/>
              <a:t>Edit Master text styles</a:t>
            </a:r>
          </a:p>
          <a:p>
            <a:pPr lvl="1"/>
            <a:r>
              <a:rPr lang="en-US" smtClean="0"/>
              <a:t>Second level</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4075311199"/>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7CBFC2-2422-4194-B3E2-61D755043C58}" type="datetimeFigureOut">
              <a:rPr lang="en-CA" smtClean="0"/>
              <a:t>2019-04-24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1852036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2230316"/>
            <a:ext cx="9144000" cy="3346704"/>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4/24/2019</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627461" y="1377833"/>
            <a:ext cx="7151765" cy="618880"/>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627461" y="3891527"/>
            <a:ext cx="1296162"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627461" y="4276620"/>
            <a:ext cx="1296162"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189" indent="0">
              <a:buClr>
                <a:schemeClr val="tx2"/>
              </a:buClr>
              <a:buSzPct val="125000"/>
              <a:buFont typeface="Wingdings" panose="05000000000000000000" pitchFamily="2" charset="2"/>
              <a:buNone/>
              <a:defRPr sz="1200"/>
            </a:lvl2pPr>
          </a:lstStyle>
          <a:p>
            <a:pPr lvl="0"/>
            <a:r>
              <a:rPr lang="en-US" smtClean="0"/>
              <a:t>Edit Master text styles</a:t>
            </a:r>
          </a:p>
          <a:p>
            <a:pPr lvl="1"/>
            <a:r>
              <a:rPr lang="en-US" smtClean="0"/>
              <a:t>Second level</a:t>
            </a:r>
          </a:p>
        </p:txBody>
      </p:sp>
      <p:sp>
        <p:nvSpPr>
          <p:cNvPr id="16" name="Text Placeholder 7">
            <a:extLst>
              <a:ext uri="{FF2B5EF4-FFF2-40B4-BE49-F238E27FC236}">
                <a16:creationId xmlns:a16="http://schemas.microsoft.com/office/drawing/2014/main" id="{EEAB0330-0960-495D-9FAC-850DB0CAFFE5}"/>
              </a:ext>
            </a:extLst>
          </p:cNvPr>
          <p:cNvSpPr>
            <a:spLocks noGrp="1"/>
          </p:cNvSpPr>
          <p:nvPr>
            <p:ph type="body" sz="quarter" idx="25" hasCustomPrompt="1"/>
          </p:nvPr>
        </p:nvSpPr>
        <p:spPr>
          <a:xfrm>
            <a:off x="627461" y="2507927"/>
            <a:ext cx="1296162"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627461" y="3136120"/>
            <a:ext cx="1296162" cy="228986"/>
          </a:xfrm>
        </p:spPr>
        <p:txBody>
          <a:bodyPr lIns="36000" tIns="0" rIns="0" bIns="0" anchor="t" anchorCtr="0">
            <a:normAutofit/>
          </a:bodyPr>
          <a:lstStyle>
            <a:lvl1pPr marL="0" indent="0">
              <a:buNone/>
              <a:defRPr sz="1400" b="0">
                <a:solidFill>
                  <a:schemeClr val="tx2"/>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Month</a:t>
            </a:r>
          </a:p>
        </p:txBody>
      </p:sp>
      <p:sp>
        <p:nvSpPr>
          <p:cNvPr id="8" name="Rectangle 7">
            <a:extLst>
              <a:ext uri="{FF2B5EF4-FFF2-40B4-BE49-F238E27FC236}">
                <a16:creationId xmlns:a16="http://schemas.microsoft.com/office/drawing/2014/main" id="{AA57E6D8-B21E-4D49-AF8E-C735B517506B}"/>
              </a:ext>
            </a:extLst>
          </p:cNvPr>
          <p:cNvSpPr/>
          <p:nvPr userDrawn="1"/>
        </p:nvSpPr>
        <p:spPr>
          <a:xfrm>
            <a:off x="0" y="3623709"/>
            <a:ext cx="9144000" cy="54864"/>
          </a:xfrm>
          <a:prstGeom prst="rect">
            <a:avLst/>
          </a:prstGeom>
          <a:gradFill>
            <a:gsLst>
              <a:gs pos="100000">
                <a:srgbClr val="6D3B4F"/>
              </a:gs>
              <a:gs pos="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11" name="Oval 10">
            <a:extLst>
              <a:ext uri="{FF2B5EF4-FFF2-40B4-BE49-F238E27FC236}">
                <a16:creationId xmlns:a16="http://schemas.microsoft.com/office/drawing/2014/main" id="{02CECCEB-7C61-48C7-8F81-9ECE7ABA9E67}"/>
              </a:ext>
            </a:extLst>
          </p:cNvPr>
          <p:cNvSpPr/>
          <p:nvPr userDrawn="1"/>
        </p:nvSpPr>
        <p:spPr>
          <a:xfrm>
            <a:off x="639496" y="3559701"/>
            <a:ext cx="13716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23" name="Text Placeholder 2">
            <a:extLst>
              <a:ext uri="{FF2B5EF4-FFF2-40B4-BE49-F238E27FC236}">
                <a16:creationId xmlns:a16="http://schemas.microsoft.com/office/drawing/2014/main" id="{397F8095-EAF8-4F5A-B2A6-0476B8D2EAF0}"/>
              </a:ext>
            </a:extLst>
          </p:cNvPr>
          <p:cNvSpPr>
            <a:spLocks noGrp="1"/>
          </p:cNvSpPr>
          <p:nvPr>
            <p:ph type="body" idx="33" hasCustomPrompt="1"/>
          </p:nvPr>
        </p:nvSpPr>
        <p:spPr>
          <a:xfrm>
            <a:off x="7191081" y="3891527"/>
            <a:ext cx="1296162"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FB58FA02-066D-4A4D-BFEA-4ABCF3B550BE}"/>
              </a:ext>
            </a:extLst>
          </p:cNvPr>
          <p:cNvSpPr>
            <a:spLocks noGrp="1"/>
          </p:cNvSpPr>
          <p:nvPr>
            <p:ph type="body" sz="quarter" idx="34"/>
          </p:nvPr>
        </p:nvSpPr>
        <p:spPr>
          <a:xfrm>
            <a:off x="7191081" y="4276620"/>
            <a:ext cx="1296162"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189" indent="0">
              <a:buClr>
                <a:schemeClr val="tx2"/>
              </a:buClr>
              <a:buSzPct val="125000"/>
              <a:buFont typeface="Wingdings" panose="05000000000000000000" pitchFamily="2" charset="2"/>
              <a:buNone/>
              <a:defRPr sz="1200"/>
            </a:lvl2pPr>
          </a:lstStyle>
          <a:p>
            <a:pPr lvl="0"/>
            <a:r>
              <a:rPr lang="en-US" smtClean="0"/>
              <a:t>Edit Master text styles</a:t>
            </a:r>
          </a:p>
          <a:p>
            <a:pPr lvl="1"/>
            <a:r>
              <a:rPr lang="en-US" smtClean="0"/>
              <a:t>Second level</a:t>
            </a:r>
          </a:p>
        </p:txBody>
      </p:sp>
      <p:sp>
        <p:nvSpPr>
          <p:cNvPr id="25" name="Text Placeholder 7">
            <a:extLst>
              <a:ext uri="{FF2B5EF4-FFF2-40B4-BE49-F238E27FC236}">
                <a16:creationId xmlns:a16="http://schemas.microsoft.com/office/drawing/2014/main" id="{83A77CFD-3FEF-4E6F-BC4F-8ED7F101103B}"/>
              </a:ext>
            </a:extLst>
          </p:cNvPr>
          <p:cNvSpPr>
            <a:spLocks noGrp="1"/>
          </p:cNvSpPr>
          <p:nvPr>
            <p:ph type="body" sz="quarter" idx="35" hasCustomPrompt="1"/>
          </p:nvPr>
        </p:nvSpPr>
        <p:spPr>
          <a:xfrm>
            <a:off x="7191081" y="2507927"/>
            <a:ext cx="1296162"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28" name="Text Placeholder 2">
            <a:extLst>
              <a:ext uri="{FF2B5EF4-FFF2-40B4-BE49-F238E27FC236}">
                <a16:creationId xmlns:a16="http://schemas.microsoft.com/office/drawing/2014/main" id="{3D6E2C46-79E6-4C33-A9DE-9F0BE9199694}"/>
              </a:ext>
            </a:extLst>
          </p:cNvPr>
          <p:cNvSpPr>
            <a:spLocks noGrp="1"/>
          </p:cNvSpPr>
          <p:nvPr>
            <p:ph type="body" idx="36" hasCustomPrompt="1"/>
          </p:nvPr>
        </p:nvSpPr>
        <p:spPr>
          <a:xfrm>
            <a:off x="7191081" y="3136120"/>
            <a:ext cx="1296162" cy="228986"/>
          </a:xfrm>
        </p:spPr>
        <p:txBody>
          <a:bodyPr lIns="36000" tIns="0" rIns="0" bIns="0" anchor="t" anchorCtr="0">
            <a:normAutofit/>
          </a:bodyPr>
          <a:lstStyle>
            <a:lvl1pPr marL="0" indent="0">
              <a:buNone/>
              <a:defRPr sz="1400" b="0">
                <a:solidFill>
                  <a:schemeClr val="tx2"/>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Month</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2268365" y="3891527"/>
            <a:ext cx="1296162"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p:nvPr>
        </p:nvSpPr>
        <p:spPr>
          <a:xfrm>
            <a:off x="2268365" y="4276620"/>
            <a:ext cx="1296162"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189" indent="0">
              <a:buClr>
                <a:schemeClr val="tx2"/>
              </a:buClr>
              <a:buSzPct val="125000"/>
              <a:buFont typeface="Wingdings" panose="05000000000000000000" pitchFamily="2" charset="2"/>
              <a:buNone/>
              <a:defRPr sz="1200"/>
            </a:lvl2pPr>
          </a:lstStyle>
          <a:p>
            <a:pPr lvl="0"/>
            <a:r>
              <a:rPr lang="en-US" smtClean="0"/>
              <a:t>Edit Master text styles</a:t>
            </a:r>
          </a:p>
          <a:p>
            <a:pPr lvl="1"/>
            <a:r>
              <a:rPr lang="en-US" smtClean="0"/>
              <a:t>Second level</a:t>
            </a:r>
          </a:p>
        </p:txBody>
      </p:sp>
      <p:sp>
        <p:nvSpPr>
          <p:cNvPr id="31" name="Text Placeholder 7">
            <a:extLst>
              <a:ext uri="{FF2B5EF4-FFF2-40B4-BE49-F238E27FC236}">
                <a16:creationId xmlns:a16="http://schemas.microsoft.com/office/drawing/2014/main" id="{11BFD035-7AF1-47EA-9F1C-AE04879DA45D}"/>
              </a:ext>
            </a:extLst>
          </p:cNvPr>
          <p:cNvSpPr>
            <a:spLocks noGrp="1"/>
          </p:cNvSpPr>
          <p:nvPr>
            <p:ph type="body" sz="quarter" idx="39" hasCustomPrompt="1"/>
          </p:nvPr>
        </p:nvSpPr>
        <p:spPr>
          <a:xfrm>
            <a:off x="2268365" y="2507927"/>
            <a:ext cx="1296162"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2268365" y="3136120"/>
            <a:ext cx="1296162" cy="228986"/>
          </a:xfrm>
        </p:spPr>
        <p:txBody>
          <a:bodyPr lIns="36000" tIns="0" rIns="0" bIns="0" anchor="t" anchorCtr="0">
            <a:normAutofit/>
          </a:bodyPr>
          <a:lstStyle>
            <a:lvl1pPr marL="0" indent="0">
              <a:buNone/>
              <a:defRPr sz="1400" b="0">
                <a:solidFill>
                  <a:schemeClr val="tx2"/>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Month</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3909270" y="3891527"/>
            <a:ext cx="1296162"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p:nvPr>
        </p:nvSpPr>
        <p:spPr>
          <a:xfrm>
            <a:off x="3909270" y="4276620"/>
            <a:ext cx="1296162"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189" indent="0">
              <a:buClr>
                <a:schemeClr val="tx2"/>
              </a:buClr>
              <a:buSzPct val="125000"/>
              <a:buFont typeface="Wingdings" panose="05000000000000000000" pitchFamily="2" charset="2"/>
              <a:buNone/>
              <a:defRPr sz="1200"/>
            </a:lvl2pPr>
          </a:lstStyle>
          <a:p>
            <a:pPr lvl="0"/>
            <a:r>
              <a:rPr lang="en-US" smtClean="0"/>
              <a:t>Edit Master text styles</a:t>
            </a:r>
          </a:p>
          <a:p>
            <a:pPr lvl="1"/>
            <a:r>
              <a:rPr lang="en-US" smtClean="0"/>
              <a:t>Second level</a:t>
            </a:r>
          </a:p>
        </p:txBody>
      </p:sp>
      <p:sp>
        <p:nvSpPr>
          <p:cNvPr id="35" name="Text Placeholder 7">
            <a:extLst>
              <a:ext uri="{FF2B5EF4-FFF2-40B4-BE49-F238E27FC236}">
                <a16:creationId xmlns:a16="http://schemas.microsoft.com/office/drawing/2014/main" id="{4E2B5368-5C92-477C-B64A-0B1236EC4718}"/>
              </a:ext>
            </a:extLst>
          </p:cNvPr>
          <p:cNvSpPr>
            <a:spLocks noGrp="1"/>
          </p:cNvSpPr>
          <p:nvPr>
            <p:ph type="body" sz="quarter" idx="43" hasCustomPrompt="1"/>
          </p:nvPr>
        </p:nvSpPr>
        <p:spPr>
          <a:xfrm>
            <a:off x="3909270" y="2507927"/>
            <a:ext cx="1296162"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3909270" y="3136120"/>
            <a:ext cx="1296162" cy="228986"/>
          </a:xfrm>
        </p:spPr>
        <p:txBody>
          <a:bodyPr lIns="36000" tIns="0" rIns="0" bIns="0" anchor="t" anchorCtr="0">
            <a:normAutofit/>
          </a:bodyPr>
          <a:lstStyle>
            <a:lvl1pPr marL="0" indent="0">
              <a:buNone/>
              <a:defRPr sz="1400" b="0">
                <a:solidFill>
                  <a:schemeClr val="tx2"/>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Month</a:t>
            </a:r>
          </a:p>
        </p:txBody>
      </p:sp>
      <p:sp>
        <p:nvSpPr>
          <p:cNvPr id="37" name="Text Placeholder 2">
            <a:extLst>
              <a:ext uri="{FF2B5EF4-FFF2-40B4-BE49-F238E27FC236}">
                <a16:creationId xmlns:a16="http://schemas.microsoft.com/office/drawing/2014/main" id="{D613D924-E33A-4DAE-B253-E9668378EC73}"/>
              </a:ext>
            </a:extLst>
          </p:cNvPr>
          <p:cNvSpPr>
            <a:spLocks noGrp="1"/>
          </p:cNvSpPr>
          <p:nvPr>
            <p:ph type="body" idx="45" hasCustomPrompt="1"/>
          </p:nvPr>
        </p:nvSpPr>
        <p:spPr>
          <a:xfrm>
            <a:off x="5550176" y="3891527"/>
            <a:ext cx="1296162"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8" name="Text Placeholder 11">
            <a:extLst>
              <a:ext uri="{FF2B5EF4-FFF2-40B4-BE49-F238E27FC236}">
                <a16:creationId xmlns:a16="http://schemas.microsoft.com/office/drawing/2014/main" id="{4C346CE6-85D2-4744-ABBA-4EB5E51EB80F}"/>
              </a:ext>
            </a:extLst>
          </p:cNvPr>
          <p:cNvSpPr>
            <a:spLocks noGrp="1"/>
          </p:cNvSpPr>
          <p:nvPr>
            <p:ph type="body" sz="quarter" idx="46"/>
          </p:nvPr>
        </p:nvSpPr>
        <p:spPr>
          <a:xfrm>
            <a:off x="5550176" y="4276620"/>
            <a:ext cx="1296162"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189" indent="0">
              <a:buClr>
                <a:schemeClr val="tx2"/>
              </a:buClr>
              <a:buSzPct val="125000"/>
              <a:buFont typeface="Wingdings" panose="05000000000000000000" pitchFamily="2" charset="2"/>
              <a:buNone/>
              <a:defRPr sz="1200"/>
            </a:lvl2pPr>
          </a:lstStyle>
          <a:p>
            <a:pPr lvl="0"/>
            <a:r>
              <a:rPr lang="en-US" smtClean="0"/>
              <a:t>Edit Master text styles</a:t>
            </a:r>
          </a:p>
          <a:p>
            <a:pPr lvl="1"/>
            <a:r>
              <a:rPr lang="en-US" smtClean="0"/>
              <a:t>Second level</a:t>
            </a:r>
          </a:p>
        </p:txBody>
      </p:sp>
      <p:sp>
        <p:nvSpPr>
          <p:cNvPr id="39" name="Text Placeholder 7">
            <a:extLst>
              <a:ext uri="{FF2B5EF4-FFF2-40B4-BE49-F238E27FC236}">
                <a16:creationId xmlns:a16="http://schemas.microsoft.com/office/drawing/2014/main" id="{0D7E5C35-923C-473E-8BB9-F2F1AB3A2BB4}"/>
              </a:ext>
            </a:extLst>
          </p:cNvPr>
          <p:cNvSpPr>
            <a:spLocks noGrp="1"/>
          </p:cNvSpPr>
          <p:nvPr>
            <p:ph type="body" sz="quarter" idx="47" hasCustomPrompt="1"/>
          </p:nvPr>
        </p:nvSpPr>
        <p:spPr>
          <a:xfrm>
            <a:off x="5550176" y="2507927"/>
            <a:ext cx="1296162"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40" name="Text Placeholder 2">
            <a:extLst>
              <a:ext uri="{FF2B5EF4-FFF2-40B4-BE49-F238E27FC236}">
                <a16:creationId xmlns:a16="http://schemas.microsoft.com/office/drawing/2014/main" id="{756DD156-6646-433D-ABE8-CB244D53D6C1}"/>
              </a:ext>
            </a:extLst>
          </p:cNvPr>
          <p:cNvSpPr>
            <a:spLocks noGrp="1"/>
          </p:cNvSpPr>
          <p:nvPr>
            <p:ph type="body" idx="48" hasCustomPrompt="1"/>
          </p:nvPr>
        </p:nvSpPr>
        <p:spPr>
          <a:xfrm>
            <a:off x="5550176" y="3136120"/>
            <a:ext cx="1296162" cy="228986"/>
          </a:xfrm>
        </p:spPr>
        <p:txBody>
          <a:bodyPr lIns="36000" tIns="0" rIns="0" bIns="0" anchor="t" anchorCtr="0">
            <a:normAutofit/>
          </a:bodyPr>
          <a:lstStyle>
            <a:lvl1pPr marL="0" indent="0">
              <a:buNone/>
              <a:defRPr sz="1400" b="0">
                <a:solidFill>
                  <a:schemeClr val="tx2"/>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Month</a:t>
            </a:r>
          </a:p>
        </p:txBody>
      </p:sp>
      <p:sp>
        <p:nvSpPr>
          <p:cNvPr id="41" name="Oval 40">
            <a:extLst>
              <a:ext uri="{FF2B5EF4-FFF2-40B4-BE49-F238E27FC236}">
                <a16:creationId xmlns:a16="http://schemas.microsoft.com/office/drawing/2014/main" id="{AC33C4CE-CEA6-4AC9-B1DB-8224A4517350}"/>
              </a:ext>
            </a:extLst>
          </p:cNvPr>
          <p:cNvSpPr/>
          <p:nvPr userDrawn="1"/>
        </p:nvSpPr>
        <p:spPr>
          <a:xfrm>
            <a:off x="2279931" y="3559701"/>
            <a:ext cx="13716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42" name="Oval 41">
            <a:extLst>
              <a:ext uri="{FF2B5EF4-FFF2-40B4-BE49-F238E27FC236}">
                <a16:creationId xmlns:a16="http://schemas.microsoft.com/office/drawing/2014/main" id="{371AA6E8-880E-404C-8BCA-7949D28E7AF8}"/>
              </a:ext>
            </a:extLst>
          </p:cNvPr>
          <p:cNvSpPr/>
          <p:nvPr userDrawn="1"/>
        </p:nvSpPr>
        <p:spPr>
          <a:xfrm>
            <a:off x="3920366" y="3559701"/>
            <a:ext cx="13716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43" name="Oval 42">
            <a:extLst>
              <a:ext uri="{FF2B5EF4-FFF2-40B4-BE49-F238E27FC236}">
                <a16:creationId xmlns:a16="http://schemas.microsoft.com/office/drawing/2014/main" id="{D7D3B90E-8FC3-4B84-A2BB-8862D5EC070B}"/>
              </a:ext>
            </a:extLst>
          </p:cNvPr>
          <p:cNvSpPr/>
          <p:nvPr userDrawn="1"/>
        </p:nvSpPr>
        <p:spPr>
          <a:xfrm>
            <a:off x="5560802" y="3559701"/>
            <a:ext cx="13716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44" name="Oval 43">
            <a:extLst>
              <a:ext uri="{FF2B5EF4-FFF2-40B4-BE49-F238E27FC236}">
                <a16:creationId xmlns:a16="http://schemas.microsoft.com/office/drawing/2014/main" id="{43E9DB54-6797-4300-B6CA-0A9CF186B458}"/>
              </a:ext>
            </a:extLst>
          </p:cNvPr>
          <p:cNvSpPr/>
          <p:nvPr userDrawn="1"/>
        </p:nvSpPr>
        <p:spPr>
          <a:xfrm>
            <a:off x="7201237" y="3559701"/>
            <a:ext cx="13716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45" name="Picture Placeholder 11">
            <a:extLst>
              <a:ext uri="{FF2B5EF4-FFF2-40B4-BE49-F238E27FC236}">
                <a16:creationId xmlns:a16="http://schemas.microsoft.com/office/drawing/2014/main" id="{48D7F0F9-4118-4257-9D45-A5772C2110D7}"/>
              </a:ext>
            </a:extLst>
          </p:cNvPr>
          <p:cNvSpPr>
            <a:spLocks noGrp="1"/>
          </p:cNvSpPr>
          <p:nvPr>
            <p:ph type="pic" sz="quarter" idx="49"/>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1905347864"/>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627462" y="740998"/>
            <a:ext cx="2069329" cy="568800"/>
          </a:xfrm>
        </p:spPr>
        <p:txBody>
          <a:bodyPr lIns="36000" tIns="0" rIns="0" bIns="0">
            <a:noAutofit/>
          </a:bodyPr>
          <a:lstStyle/>
          <a:p>
            <a:r>
              <a:rPr lang="en-US" dirty="0"/>
              <a:t>Title Here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4/24/2019</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627461" y="1377833"/>
            <a:ext cx="2070621" cy="1630062"/>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10" name="Table Placeholder 9">
            <a:extLst>
              <a:ext uri="{FF2B5EF4-FFF2-40B4-BE49-F238E27FC236}">
                <a16:creationId xmlns:a16="http://schemas.microsoft.com/office/drawing/2014/main" id="{36EC64A7-7FE6-41B3-B27F-E6B0C0BAA1FD}"/>
              </a:ext>
            </a:extLst>
          </p:cNvPr>
          <p:cNvSpPr>
            <a:spLocks noGrp="1"/>
          </p:cNvSpPr>
          <p:nvPr>
            <p:ph type="tbl" sz="quarter" idx="25"/>
          </p:nvPr>
        </p:nvSpPr>
        <p:spPr>
          <a:xfrm>
            <a:off x="2987280" y="740998"/>
            <a:ext cx="4619687" cy="4650632"/>
          </a:xfrm>
        </p:spPr>
        <p:txBody>
          <a:bodyPr anchor="ctr" anchorCtr="0">
            <a:noAutofit/>
          </a:bodyPr>
          <a:lstStyle>
            <a:lvl1pPr marL="0" indent="0" algn="ctr">
              <a:buNone/>
              <a:defRPr sz="1800"/>
            </a:lvl1pPr>
          </a:lstStyle>
          <a:p>
            <a:r>
              <a:rPr lang="en-US" smtClean="0"/>
              <a:t>Click icon to add table</a:t>
            </a:r>
            <a:endParaRPr lang="ru-RU" dirty="0"/>
          </a:p>
        </p:txBody>
      </p:sp>
      <p:sp>
        <p:nvSpPr>
          <p:cNvPr id="11" name="Picture Placeholder 11">
            <a:extLst>
              <a:ext uri="{FF2B5EF4-FFF2-40B4-BE49-F238E27FC236}">
                <a16:creationId xmlns:a16="http://schemas.microsoft.com/office/drawing/2014/main" id="{48D7F0F9-4118-4257-9D45-A5772C2110D7}"/>
              </a:ext>
            </a:extLst>
          </p:cNvPr>
          <p:cNvSpPr>
            <a:spLocks noGrp="1"/>
          </p:cNvSpPr>
          <p:nvPr>
            <p:ph type="pic" sz="quarter" idx="26"/>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3434989250"/>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9144000" cy="2743200"/>
          </a:xfrm>
          <a:prstGeom prst="rect">
            <a:avLst/>
          </a:prstGeom>
          <a:gradFill>
            <a:gsLst>
              <a:gs pos="0">
                <a:schemeClr val="accent1">
                  <a:lumMod val="75000"/>
                  <a:alpha val="20000"/>
                </a:schemeClr>
              </a:gs>
              <a:gs pos="100000">
                <a:schemeClr val="bg2">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12" name="Picture Placeholder 11">
            <a:extLst>
              <a:ext uri="{FF2B5EF4-FFF2-40B4-BE49-F238E27FC236}">
                <a16:creationId xmlns:a16="http://schemas.microsoft.com/office/drawing/2014/main" id="{9CB4EFCF-84EC-4420-9A2B-7C028E7505B0}"/>
              </a:ext>
            </a:extLst>
          </p:cNvPr>
          <p:cNvSpPr>
            <a:spLocks noGrp="1"/>
          </p:cNvSpPr>
          <p:nvPr>
            <p:ph type="pic" sz="quarter" idx="49"/>
          </p:nvPr>
        </p:nvSpPr>
        <p:spPr>
          <a:xfrm>
            <a:off x="3543300" y="1613512"/>
            <a:ext cx="2057400" cy="2743200"/>
          </a:xfrm>
        </p:spPr>
        <p:txBody>
          <a:bodyPr anchor="ctr" anchorCtr="0">
            <a:noAutofit/>
          </a:bodyPr>
          <a:lstStyle>
            <a:lvl1pPr marL="0" indent="0" algn="ctr">
              <a:buNone/>
              <a:defRPr sz="1800"/>
            </a:lvl1pPr>
          </a:lstStyle>
          <a:p>
            <a:r>
              <a:rPr lang="en-US" smtClean="0"/>
              <a:t>Click icon to add picture</a:t>
            </a:r>
            <a:endParaRPr lang="ru-RU" dirty="0"/>
          </a:p>
        </p:txBody>
      </p:sp>
      <p:sp>
        <p:nvSpPr>
          <p:cNvPr id="42" name="Picture Placeholder 11">
            <a:extLst>
              <a:ext uri="{FF2B5EF4-FFF2-40B4-BE49-F238E27FC236}">
                <a16:creationId xmlns:a16="http://schemas.microsoft.com/office/drawing/2014/main" id="{3C20DBAD-9FE7-4F62-B952-1D72DC8B9A73}"/>
              </a:ext>
            </a:extLst>
          </p:cNvPr>
          <p:cNvSpPr>
            <a:spLocks noGrp="1"/>
          </p:cNvSpPr>
          <p:nvPr>
            <p:ph type="pic" sz="quarter" idx="50"/>
          </p:nvPr>
        </p:nvSpPr>
        <p:spPr>
          <a:xfrm>
            <a:off x="1485900" y="1613512"/>
            <a:ext cx="2057400" cy="2743200"/>
          </a:xfrm>
        </p:spPr>
        <p:txBody>
          <a:bodyPr anchor="ctr" anchorCtr="0">
            <a:noAutofit/>
          </a:bodyPr>
          <a:lstStyle>
            <a:lvl1pPr marL="0" indent="0" algn="ctr">
              <a:buNone/>
              <a:defRPr sz="1800"/>
            </a:lvl1pPr>
          </a:lstStyle>
          <a:p>
            <a:r>
              <a:rPr lang="en-US" smtClean="0"/>
              <a:t>Click icon to add picture</a:t>
            </a:r>
            <a:endParaRPr lang="ru-RU" dirty="0"/>
          </a:p>
        </p:txBody>
      </p:sp>
      <p:sp>
        <p:nvSpPr>
          <p:cNvPr id="43" name="Picture Placeholder 11">
            <a:extLst>
              <a:ext uri="{FF2B5EF4-FFF2-40B4-BE49-F238E27FC236}">
                <a16:creationId xmlns:a16="http://schemas.microsoft.com/office/drawing/2014/main" id="{6AE95BF3-594D-4F6F-95D5-18D8A51D5197}"/>
              </a:ext>
            </a:extLst>
          </p:cNvPr>
          <p:cNvSpPr>
            <a:spLocks noGrp="1"/>
          </p:cNvSpPr>
          <p:nvPr>
            <p:ph type="pic" sz="quarter" idx="51"/>
          </p:nvPr>
        </p:nvSpPr>
        <p:spPr>
          <a:xfrm>
            <a:off x="5599674" y="1613512"/>
            <a:ext cx="2057400" cy="2743200"/>
          </a:xfrm>
        </p:spPr>
        <p:txBody>
          <a:bodyPr anchor="ctr" anchorCtr="0">
            <a:noAutofit/>
          </a:bodyPr>
          <a:lstStyle>
            <a:lvl1pPr marL="0" indent="0" algn="ctr">
              <a:buNone/>
              <a:defRPr sz="1800"/>
            </a:lvl1pPr>
          </a:lstStyle>
          <a:p>
            <a:r>
              <a:rPr lang="en-US" smtClean="0"/>
              <a:t>Click icon to add picture</a:t>
            </a:r>
            <a:endParaRPr lang="ru-RU"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4/24/2019</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1799100" y="4492967"/>
            <a:ext cx="1431000" cy="334918"/>
          </a:xfrm>
        </p:spPr>
        <p:txBody>
          <a:bodyPr lIns="36000" tIns="0" rIns="0" bIns="0" anchor="b">
            <a:normAutofit/>
          </a:bodyPr>
          <a:lstStyle>
            <a:lvl1pPr marL="0" indent="0" algn="ctr">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1799100" y="4878061"/>
            <a:ext cx="1431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189" indent="0" algn="ctr">
              <a:buClr>
                <a:schemeClr val="tx2"/>
              </a:buClr>
              <a:buSzPct val="125000"/>
              <a:buFont typeface="Wingdings" panose="05000000000000000000" pitchFamily="2" charset="2"/>
              <a:buNone/>
              <a:defRPr sz="1400">
                <a:solidFill>
                  <a:schemeClr val="tx2"/>
                </a:solidFill>
              </a:defRPr>
            </a:lvl2pPr>
          </a:lstStyle>
          <a:p>
            <a:pPr lvl="0"/>
            <a:r>
              <a:rPr lang="en-US" smtClean="0"/>
              <a:t>Edit Master text styles</a:t>
            </a:r>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1799100" y="5138591"/>
            <a:ext cx="1431000" cy="693882"/>
          </a:xfrm>
        </p:spPr>
        <p:txBody>
          <a:bodyPr lIns="36000" tIns="0" rIns="0" bIns="0" anchor="t" anchorCtr="0">
            <a:normAutofit/>
          </a:bodyPr>
          <a:lstStyle>
            <a:lvl1pPr marL="0" indent="0" algn="ctr">
              <a:buNone/>
              <a:defRPr sz="1200" b="0">
                <a:solidFill>
                  <a:schemeClr val="tx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3856500" y="4492967"/>
            <a:ext cx="1431000" cy="334918"/>
          </a:xfrm>
        </p:spPr>
        <p:txBody>
          <a:bodyPr lIns="36000" tIns="0" rIns="0" bIns="0" anchor="b">
            <a:normAutofit/>
          </a:bodyPr>
          <a:lstStyle>
            <a:lvl1pPr marL="0" indent="0" algn="ctr">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p:nvPr>
        </p:nvSpPr>
        <p:spPr>
          <a:xfrm>
            <a:off x="3856500" y="4878061"/>
            <a:ext cx="1431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189" indent="0" algn="ctr">
              <a:buClr>
                <a:schemeClr val="tx2"/>
              </a:buClr>
              <a:buSzPct val="125000"/>
              <a:buFont typeface="Wingdings" panose="05000000000000000000" pitchFamily="2" charset="2"/>
              <a:buNone/>
              <a:defRPr sz="1400">
                <a:solidFill>
                  <a:schemeClr val="tx2"/>
                </a:solidFill>
              </a:defRPr>
            </a:lvl2pPr>
          </a:lstStyle>
          <a:p>
            <a:pPr lvl="0"/>
            <a:r>
              <a:rPr lang="en-US" smtClean="0"/>
              <a:t>Edit Master text styles</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3856500" y="5138591"/>
            <a:ext cx="1431000" cy="693882"/>
          </a:xfrm>
        </p:spPr>
        <p:txBody>
          <a:bodyPr lIns="36000" tIns="0" rIns="0" bIns="0" anchor="t" anchorCtr="0">
            <a:normAutofit/>
          </a:bodyPr>
          <a:lstStyle>
            <a:lvl1pPr marL="0" indent="0" algn="ctr">
              <a:buNone/>
              <a:defRPr sz="1200" b="0">
                <a:solidFill>
                  <a:schemeClr val="tx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5925434" y="4492967"/>
            <a:ext cx="1431000" cy="334918"/>
          </a:xfrm>
        </p:spPr>
        <p:txBody>
          <a:bodyPr lIns="36000" tIns="0" rIns="0" bIns="0" anchor="b">
            <a:normAutofit/>
          </a:bodyPr>
          <a:lstStyle>
            <a:lvl1pPr marL="0" indent="0" algn="ctr">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p:nvPr>
        </p:nvSpPr>
        <p:spPr>
          <a:xfrm>
            <a:off x="5925434" y="4878061"/>
            <a:ext cx="1431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189" indent="0" algn="ctr">
              <a:buClr>
                <a:schemeClr val="tx2"/>
              </a:buClr>
              <a:buSzPct val="125000"/>
              <a:buFont typeface="Wingdings" panose="05000000000000000000" pitchFamily="2" charset="2"/>
              <a:buNone/>
              <a:defRPr sz="1400">
                <a:solidFill>
                  <a:schemeClr val="tx2"/>
                </a:solidFill>
              </a:defRPr>
            </a:lvl2pPr>
          </a:lstStyle>
          <a:p>
            <a:pPr lvl="0"/>
            <a:r>
              <a:rPr lang="en-US" smtClean="0"/>
              <a:t>Edit Master text styles</a:t>
            </a:r>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5925434" y="5138591"/>
            <a:ext cx="1431000" cy="693882"/>
          </a:xfrm>
        </p:spPr>
        <p:txBody>
          <a:bodyPr lIns="36000" tIns="0" rIns="0" bIns="0" anchor="t" anchorCtr="0">
            <a:normAutofit/>
          </a:bodyPr>
          <a:lstStyle>
            <a:lvl1pPr marL="0" indent="0" algn="ctr">
              <a:buNone/>
              <a:defRPr sz="1200" b="0">
                <a:solidFill>
                  <a:schemeClr val="tx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a:t>
            </a:r>
          </a:p>
        </p:txBody>
      </p:sp>
      <p:sp>
        <p:nvSpPr>
          <p:cNvPr id="2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1780644192"/>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4/24/2019</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627461" y="1377833"/>
            <a:ext cx="7151765" cy="618880"/>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1481600" y="2564315"/>
            <a:ext cx="1703761" cy="334918"/>
          </a:xfrm>
        </p:spPr>
        <p:txBody>
          <a:bodyPr lIns="36000" tIns="0" rIns="0" bIns="0" anchor="b">
            <a:normAutofit/>
          </a:bodyPr>
          <a:lstStyle>
            <a:lvl1pPr marL="0" indent="0" algn="l">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p:nvPr>
        </p:nvSpPr>
        <p:spPr>
          <a:xfrm>
            <a:off x="1481600" y="2949409"/>
            <a:ext cx="170376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smtClean="0"/>
              <a:t>Edit Master text styles</a:t>
            </a:r>
          </a:p>
          <a:p>
            <a:pPr lvl="1"/>
            <a:r>
              <a:rPr lang="en-US" smtClean="0"/>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627461" y="2647025"/>
            <a:ext cx="720090" cy="961200"/>
          </a:xfrm>
        </p:spPr>
        <p:txBody>
          <a:bodyPr anchor="ctr" anchorCtr="0">
            <a:noAutofit/>
          </a:bodyPr>
          <a:lstStyle>
            <a:lvl1pPr marL="0" indent="0" algn="ctr">
              <a:buNone/>
              <a:defRPr sz="1800">
                <a:solidFill>
                  <a:schemeClr val="tx1"/>
                </a:solidFill>
              </a:defRPr>
            </a:lvl1pPr>
          </a:lstStyle>
          <a:p>
            <a:r>
              <a:rPr lang="en-US" smtClean="0"/>
              <a:t>Click icon to add picture</a:t>
            </a:r>
            <a:endParaRPr lang="ru-RU" dirty="0"/>
          </a:p>
        </p:txBody>
      </p:sp>
      <p:sp>
        <p:nvSpPr>
          <p:cNvPr id="47" name="Text Placeholder 2">
            <a:extLst>
              <a:ext uri="{FF2B5EF4-FFF2-40B4-BE49-F238E27FC236}">
                <a16:creationId xmlns:a16="http://schemas.microsoft.com/office/drawing/2014/main" id="{D21D8720-648F-4748-B19E-15B596D77B9F}"/>
              </a:ext>
            </a:extLst>
          </p:cNvPr>
          <p:cNvSpPr>
            <a:spLocks noGrp="1"/>
          </p:cNvSpPr>
          <p:nvPr>
            <p:ph type="body" idx="26" hasCustomPrompt="1"/>
          </p:nvPr>
        </p:nvSpPr>
        <p:spPr>
          <a:xfrm>
            <a:off x="1481600" y="4130482"/>
            <a:ext cx="1703761" cy="334918"/>
          </a:xfrm>
        </p:spPr>
        <p:txBody>
          <a:bodyPr lIns="36000" tIns="0" rIns="0" bIns="0" anchor="b">
            <a:normAutofit/>
          </a:bodyPr>
          <a:lstStyle>
            <a:lvl1pPr marL="0" indent="0" algn="l">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48" name="Text Placeholder 11">
            <a:extLst>
              <a:ext uri="{FF2B5EF4-FFF2-40B4-BE49-F238E27FC236}">
                <a16:creationId xmlns:a16="http://schemas.microsoft.com/office/drawing/2014/main" id="{E31B211B-885A-40F6-A25D-6EDF68FBD3A5}"/>
              </a:ext>
            </a:extLst>
          </p:cNvPr>
          <p:cNvSpPr>
            <a:spLocks noGrp="1"/>
          </p:cNvSpPr>
          <p:nvPr>
            <p:ph type="body" sz="quarter" idx="27"/>
          </p:nvPr>
        </p:nvSpPr>
        <p:spPr>
          <a:xfrm>
            <a:off x="1481600" y="4515576"/>
            <a:ext cx="170376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smtClean="0"/>
              <a:t>Edit Master text styles</a:t>
            </a:r>
          </a:p>
          <a:p>
            <a:pPr lvl="1"/>
            <a:r>
              <a:rPr lang="en-US" smtClean="0"/>
              <a:t>Second level</a:t>
            </a:r>
          </a:p>
        </p:txBody>
      </p:sp>
      <p:sp>
        <p:nvSpPr>
          <p:cNvPr id="49" name="Picture Placeholder 11">
            <a:extLst>
              <a:ext uri="{FF2B5EF4-FFF2-40B4-BE49-F238E27FC236}">
                <a16:creationId xmlns:a16="http://schemas.microsoft.com/office/drawing/2014/main" id="{C2F4D19D-CC90-455D-8947-5DCD00EA921C}"/>
              </a:ext>
            </a:extLst>
          </p:cNvPr>
          <p:cNvSpPr>
            <a:spLocks noGrp="1"/>
          </p:cNvSpPr>
          <p:nvPr>
            <p:ph type="pic" sz="quarter" idx="28"/>
          </p:nvPr>
        </p:nvSpPr>
        <p:spPr>
          <a:xfrm>
            <a:off x="627461" y="4213192"/>
            <a:ext cx="720090" cy="961200"/>
          </a:xfrm>
        </p:spPr>
        <p:txBody>
          <a:bodyPr anchor="ctr" anchorCtr="0">
            <a:noAutofit/>
          </a:bodyPr>
          <a:lstStyle>
            <a:lvl1pPr marL="0" indent="0" algn="ctr">
              <a:buNone/>
              <a:defRPr sz="1800">
                <a:solidFill>
                  <a:schemeClr val="tx1"/>
                </a:solidFill>
              </a:defRPr>
            </a:lvl1pPr>
          </a:lstStyle>
          <a:p>
            <a:r>
              <a:rPr lang="en-US" smtClean="0"/>
              <a:t>Click icon to add picture</a:t>
            </a:r>
            <a:endParaRPr lang="ru-RU" dirty="0"/>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4149085" y="2564315"/>
            <a:ext cx="1703761" cy="334918"/>
          </a:xfrm>
        </p:spPr>
        <p:txBody>
          <a:bodyPr lIns="36000" tIns="0" rIns="0" bIns="0" anchor="b">
            <a:normAutofit/>
          </a:bodyPr>
          <a:lstStyle>
            <a:lvl1pPr marL="0" indent="0" algn="l">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p:nvPr>
        </p:nvSpPr>
        <p:spPr>
          <a:xfrm>
            <a:off x="4149085" y="2949409"/>
            <a:ext cx="170376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smtClean="0"/>
              <a:t>Edit Master text styles</a:t>
            </a:r>
          </a:p>
          <a:p>
            <a:pPr lvl="1"/>
            <a:r>
              <a:rPr lang="en-US" smtClean="0"/>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3294946" y="2647025"/>
            <a:ext cx="720090" cy="961200"/>
          </a:xfrm>
        </p:spPr>
        <p:txBody>
          <a:bodyPr anchor="ctr" anchorCtr="0">
            <a:noAutofit/>
          </a:bodyPr>
          <a:lstStyle>
            <a:lvl1pPr marL="0" indent="0" algn="ctr">
              <a:buNone/>
              <a:defRPr sz="1800">
                <a:solidFill>
                  <a:schemeClr val="tx1"/>
                </a:solidFill>
              </a:defRPr>
            </a:lvl1pPr>
          </a:lstStyle>
          <a:p>
            <a:r>
              <a:rPr lang="en-US" smtClean="0"/>
              <a:t>Click icon to add picture</a:t>
            </a:r>
            <a:endParaRPr lang="ru-RU" dirty="0"/>
          </a:p>
        </p:txBody>
      </p:sp>
      <p:sp>
        <p:nvSpPr>
          <p:cNvPr id="53" name="Text Placeholder 2">
            <a:extLst>
              <a:ext uri="{FF2B5EF4-FFF2-40B4-BE49-F238E27FC236}">
                <a16:creationId xmlns:a16="http://schemas.microsoft.com/office/drawing/2014/main" id="{FE2C9DE6-67CA-4E0C-8A51-B7AC8BD5AE98}"/>
              </a:ext>
            </a:extLst>
          </p:cNvPr>
          <p:cNvSpPr>
            <a:spLocks noGrp="1"/>
          </p:cNvSpPr>
          <p:nvPr>
            <p:ph type="body" idx="32" hasCustomPrompt="1"/>
          </p:nvPr>
        </p:nvSpPr>
        <p:spPr>
          <a:xfrm>
            <a:off x="4149085" y="4130482"/>
            <a:ext cx="1703761" cy="334918"/>
          </a:xfrm>
        </p:spPr>
        <p:txBody>
          <a:bodyPr lIns="36000" tIns="0" rIns="0" bIns="0" anchor="b">
            <a:normAutofit/>
          </a:bodyPr>
          <a:lstStyle>
            <a:lvl1pPr marL="0" indent="0" algn="l">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54" name="Text Placeholder 11">
            <a:extLst>
              <a:ext uri="{FF2B5EF4-FFF2-40B4-BE49-F238E27FC236}">
                <a16:creationId xmlns:a16="http://schemas.microsoft.com/office/drawing/2014/main" id="{052A6B3A-E7C7-42AC-A91D-7921E2DCA42A}"/>
              </a:ext>
            </a:extLst>
          </p:cNvPr>
          <p:cNvSpPr>
            <a:spLocks noGrp="1"/>
          </p:cNvSpPr>
          <p:nvPr>
            <p:ph type="body" sz="quarter" idx="33"/>
          </p:nvPr>
        </p:nvSpPr>
        <p:spPr>
          <a:xfrm>
            <a:off x="4149085" y="4515576"/>
            <a:ext cx="170376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smtClean="0"/>
              <a:t>Edit Master text styles</a:t>
            </a:r>
          </a:p>
          <a:p>
            <a:pPr lvl="1"/>
            <a:r>
              <a:rPr lang="en-US" smtClean="0"/>
              <a:t>Second level</a:t>
            </a:r>
          </a:p>
        </p:txBody>
      </p:sp>
      <p:sp>
        <p:nvSpPr>
          <p:cNvPr id="55" name="Picture Placeholder 11">
            <a:extLst>
              <a:ext uri="{FF2B5EF4-FFF2-40B4-BE49-F238E27FC236}">
                <a16:creationId xmlns:a16="http://schemas.microsoft.com/office/drawing/2014/main" id="{BDE373C5-22C4-4D2E-B2C9-747EA0C709E1}"/>
              </a:ext>
            </a:extLst>
          </p:cNvPr>
          <p:cNvSpPr>
            <a:spLocks noGrp="1"/>
          </p:cNvSpPr>
          <p:nvPr>
            <p:ph type="pic" sz="quarter" idx="34"/>
          </p:nvPr>
        </p:nvSpPr>
        <p:spPr>
          <a:xfrm>
            <a:off x="3294946" y="4213192"/>
            <a:ext cx="720090" cy="961200"/>
          </a:xfrm>
        </p:spPr>
        <p:txBody>
          <a:bodyPr anchor="ctr" anchorCtr="0">
            <a:noAutofit/>
          </a:bodyPr>
          <a:lstStyle>
            <a:lvl1pPr marL="0" indent="0" algn="ctr">
              <a:buNone/>
              <a:defRPr sz="1800">
                <a:solidFill>
                  <a:schemeClr val="tx1"/>
                </a:solidFill>
              </a:defRPr>
            </a:lvl1pPr>
          </a:lstStyle>
          <a:p>
            <a:r>
              <a:rPr lang="en-US" smtClean="0"/>
              <a:t>Click icon to add picture</a:t>
            </a:r>
            <a:endParaRPr lang="ru-RU" dirty="0"/>
          </a:p>
        </p:txBody>
      </p:sp>
      <p:sp>
        <p:nvSpPr>
          <p:cNvPr id="56" name="Text Placeholder 2">
            <a:extLst>
              <a:ext uri="{FF2B5EF4-FFF2-40B4-BE49-F238E27FC236}">
                <a16:creationId xmlns:a16="http://schemas.microsoft.com/office/drawing/2014/main" id="{DF658B1C-69F4-44D8-97E9-5536A307168D}"/>
              </a:ext>
            </a:extLst>
          </p:cNvPr>
          <p:cNvSpPr>
            <a:spLocks noGrp="1"/>
          </p:cNvSpPr>
          <p:nvPr>
            <p:ph type="body" idx="35" hasCustomPrompt="1"/>
          </p:nvPr>
        </p:nvSpPr>
        <p:spPr>
          <a:xfrm>
            <a:off x="6816571" y="2564315"/>
            <a:ext cx="1703761" cy="334918"/>
          </a:xfrm>
        </p:spPr>
        <p:txBody>
          <a:bodyPr lIns="36000" tIns="0" rIns="0" bIns="0" anchor="b">
            <a:normAutofit/>
          </a:bodyPr>
          <a:lstStyle>
            <a:lvl1pPr marL="0" indent="0" algn="l">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57" name="Text Placeholder 11">
            <a:extLst>
              <a:ext uri="{FF2B5EF4-FFF2-40B4-BE49-F238E27FC236}">
                <a16:creationId xmlns:a16="http://schemas.microsoft.com/office/drawing/2014/main" id="{E49F5D3C-52A4-4CF3-9C76-8E7F4AD06745}"/>
              </a:ext>
            </a:extLst>
          </p:cNvPr>
          <p:cNvSpPr>
            <a:spLocks noGrp="1"/>
          </p:cNvSpPr>
          <p:nvPr>
            <p:ph type="body" sz="quarter" idx="36"/>
          </p:nvPr>
        </p:nvSpPr>
        <p:spPr>
          <a:xfrm>
            <a:off x="6816571" y="2949409"/>
            <a:ext cx="170376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smtClean="0"/>
              <a:t>Edit Master text styles</a:t>
            </a:r>
          </a:p>
          <a:p>
            <a:pPr lvl="1"/>
            <a:r>
              <a:rPr lang="en-US" smtClean="0"/>
              <a:t>Second level</a:t>
            </a:r>
          </a:p>
        </p:txBody>
      </p:sp>
      <p:sp>
        <p:nvSpPr>
          <p:cNvPr id="58" name="Picture Placeholder 11">
            <a:extLst>
              <a:ext uri="{FF2B5EF4-FFF2-40B4-BE49-F238E27FC236}">
                <a16:creationId xmlns:a16="http://schemas.microsoft.com/office/drawing/2014/main" id="{1AEC50E2-8D09-4E52-90BC-C296ED16B937}"/>
              </a:ext>
            </a:extLst>
          </p:cNvPr>
          <p:cNvSpPr>
            <a:spLocks noGrp="1"/>
          </p:cNvSpPr>
          <p:nvPr>
            <p:ph type="pic" sz="quarter" idx="37"/>
          </p:nvPr>
        </p:nvSpPr>
        <p:spPr>
          <a:xfrm>
            <a:off x="5962431" y="2647025"/>
            <a:ext cx="720090" cy="961200"/>
          </a:xfrm>
        </p:spPr>
        <p:txBody>
          <a:bodyPr anchor="ctr" anchorCtr="0">
            <a:noAutofit/>
          </a:bodyPr>
          <a:lstStyle>
            <a:lvl1pPr marL="0" indent="0" algn="ctr">
              <a:buNone/>
              <a:defRPr sz="1800">
                <a:solidFill>
                  <a:schemeClr val="tx1"/>
                </a:solidFill>
              </a:defRPr>
            </a:lvl1pPr>
          </a:lstStyle>
          <a:p>
            <a:r>
              <a:rPr lang="en-US" smtClean="0"/>
              <a:t>Click icon to add picture</a:t>
            </a:r>
            <a:endParaRPr lang="ru-RU" dirty="0"/>
          </a:p>
        </p:txBody>
      </p:sp>
      <p:sp>
        <p:nvSpPr>
          <p:cNvPr id="59" name="Text Placeholder 2">
            <a:extLst>
              <a:ext uri="{FF2B5EF4-FFF2-40B4-BE49-F238E27FC236}">
                <a16:creationId xmlns:a16="http://schemas.microsoft.com/office/drawing/2014/main" id="{1A890E15-BFA6-4C98-BF47-CD2501130937}"/>
              </a:ext>
            </a:extLst>
          </p:cNvPr>
          <p:cNvSpPr>
            <a:spLocks noGrp="1"/>
          </p:cNvSpPr>
          <p:nvPr>
            <p:ph type="body" idx="38" hasCustomPrompt="1"/>
          </p:nvPr>
        </p:nvSpPr>
        <p:spPr>
          <a:xfrm>
            <a:off x="6816571" y="4130482"/>
            <a:ext cx="1703761" cy="334918"/>
          </a:xfrm>
        </p:spPr>
        <p:txBody>
          <a:bodyPr lIns="36000" tIns="0" rIns="0" bIns="0" anchor="b">
            <a:normAutofit/>
          </a:bodyPr>
          <a:lstStyle>
            <a:lvl1pPr marL="0" indent="0" algn="l">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60" name="Text Placeholder 11">
            <a:extLst>
              <a:ext uri="{FF2B5EF4-FFF2-40B4-BE49-F238E27FC236}">
                <a16:creationId xmlns:a16="http://schemas.microsoft.com/office/drawing/2014/main" id="{65EAB51A-2C46-46D9-9E90-A9C9D9770648}"/>
              </a:ext>
            </a:extLst>
          </p:cNvPr>
          <p:cNvSpPr>
            <a:spLocks noGrp="1"/>
          </p:cNvSpPr>
          <p:nvPr>
            <p:ph type="body" sz="quarter" idx="39"/>
          </p:nvPr>
        </p:nvSpPr>
        <p:spPr>
          <a:xfrm>
            <a:off x="6816571" y="4515576"/>
            <a:ext cx="170376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smtClean="0"/>
              <a:t>Edit Master text styles</a:t>
            </a:r>
          </a:p>
          <a:p>
            <a:pPr lvl="1"/>
            <a:r>
              <a:rPr lang="en-US" smtClean="0"/>
              <a:t>Second level</a:t>
            </a:r>
          </a:p>
        </p:txBody>
      </p:sp>
      <p:sp>
        <p:nvSpPr>
          <p:cNvPr id="61" name="Picture Placeholder 11">
            <a:extLst>
              <a:ext uri="{FF2B5EF4-FFF2-40B4-BE49-F238E27FC236}">
                <a16:creationId xmlns:a16="http://schemas.microsoft.com/office/drawing/2014/main" id="{A8E96B85-B153-4EB9-8F26-0E948B5DC173}"/>
              </a:ext>
            </a:extLst>
          </p:cNvPr>
          <p:cNvSpPr>
            <a:spLocks noGrp="1"/>
          </p:cNvSpPr>
          <p:nvPr>
            <p:ph type="pic" sz="quarter" idx="40"/>
          </p:nvPr>
        </p:nvSpPr>
        <p:spPr>
          <a:xfrm>
            <a:off x="5962431" y="4213192"/>
            <a:ext cx="720090" cy="961200"/>
          </a:xfrm>
        </p:spPr>
        <p:txBody>
          <a:bodyPr anchor="ctr" anchorCtr="0">
            <a:noAutofit/>
          </a:bodyPr>
          <a:lstStyle>
            <a:lvl1pPr marL="0" indent="0" algn="ctr">
              <a:buNone/>
              <a:defRPr sz="1800">
                <a:solidFill>
                  <a:schemeClr val="tx1"/>
                </a:solidFill>
              </a:defRPr>
            </a:lvl1pPr>
          </a:lstStyle>
          <a:p>
            <a:r>
              <a:rPr lang="en-US" smtClean="0"/>
              <a:t>Click icon to add picture</a:t>
            </a:r>
            <a:endParaRPr lang="ru-RU" dirty="0"/>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41"/>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684609766"/>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4723890" cy="568800"/>
          </a:xfrm>
        </p:spPr>
        <p:txBody>
          <a:bodyPr lIns="36000" tIns="0" rIns="0" bIns="0">
            <a:noAutofit/>
          </a:bodyPr>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4/24/2019</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627461" y="1377833"/>
            <a:ext cx="1873071" cy="1630062"/>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11" name="Chart Placeholder 7">
            <a:extLst>
              <a:ext uri="{FF2B5EF4-FFF2-40B4-BE49-F238E27FC236}">
                <a16:creationId xmlns:a16="http://schemas.microsoft.com/office/drawing/2014/main" id="{1E42105A-8901-45BF-9233-D1C9076AA50C}"/>
              </a:ext>
            </a:extLst>
          </p:cNvPr>
          <p:cNvSpPr>
            <a:spLocks noGrp="1"/>
          </p:cNvSpPr>
          <p:nvPr>
            <p:ph type="chart" sz="quarter" idx="26"/>
          </p:nvPr>
        </p:nvSpPr>
        <p:spPr>
          <a:xfrm>
            <a:off x="2553289" y="1377835"/>
            <a:ext cx="2798063" cy="3782007"/>
          </a:xfrm>
        </p:spPr>
        <p:txBody>
          <a:bodyPr anchor="ctr" anchorCtr="0">
            <a:noAutofit/>
          </a:bodyPr>
          <a:lstStyle>
            <a:lvl1pPr marL="0" indent="0" algn="ctr">
              <a:buNone/>
              <a:defRPr sz="1800"/>
            </a:lvl1pPr>
          </a:lstStyle>
          <a:p>
            <a:r>
              <a:rPr lang="en-US" smtClean="0"/>
              <a:t>Click icon to add chart</a:t>
            </a:r>
            <a:endParaRPr lang="ru-RU" dirty="0"/>
          </a:p>
        </p:txBody>
      </p:sp>
      <p:sp>
        <p:nvSpPr>
          <p:cNvPr id="13" name="Rectangle 12">
            <a:extLst>
              <a:ext uri="{FF2B5EF4-FFF2-40B4-BE49-F238E27FC236}">
                <a16:creationId xmlns:a16="http://schemas.microsoft.com/office/drawing/2014/main" id="{797107B0-5001-4D98-9D90-6DB407B0C99E}"/>
              </a:ext>
            </a:extLst>
          </p:cNvPr>
          <p:cNvSpPr/>
          <p:nvPr userDrawn="1"/>
        </p:nvSpPr>
        <p:spPr>
          <a:xfrm>
            <a:off x="5414655" y="1527734"/>
            <a:ext cx="246888" cy="32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15" name="Rectangle 14">
            <a:extLst>
              <a:ext uri="{FF2B5EF4-FFF2-40B4-BE49-F238E27FC236}">
                <a16:creationId xmlns:a16="http://schemas.microsoft.com/office/drawing/2014/main" id="{B55BAF7D-E84D-4AEA-9267-5A89F2D57394}"/>
              </a:ext>
            </a:extLst>
          </p:cNvPr>
          <p:cNvSpPr/>
          <p:nvPr userDrawn="1"/>
        </p:nvSpPr>
        <p:spPr>
          <a:xfrm>
            <a:off x="7248734" y="1527734"/>
            <a:ext cx="246888" cy="3276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16" name="Rectangle 15">
            <a:extLst>
              <a:ext uri="{FF2B5EF4-FFF2-40B4-BE49-F238E27FC236}">
                <a16:creationId xmlns:a16="http://schemas.microsoft.com/office/drawing/2014/main" id="{F7C2C2B5-DF2F-44D9-8AD0-91755942639B}"/>
              </a:ext>
            </a:extLst>
          </p:cNvPr>
          <p:cNvSpPr/>
          <p:nvPr userDrawn="1"/>
        </p:nvSpPr>
        <p:spPr>
          <a:xfrm>
            <a:off x="5414655" y="2784622"/>
            <a:ext cx="246888" cy="3276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17" name="Rectangle 16">
            <a:extLst>
              <a:ext uri="{FF2B5EF4-FFF2-40B4-BE49-F238E27FC236}">
                <a16:creationId xmlns:a16="http://schemas.microsoft.com/office/drawing/2014/main" id="{060C2358-0880-4DCC-B591-574B77C88AF3}"/>
              </a:ext>
            </a:extLst>
          </p:cNvPr>
          <p:cNvSpPr/>
          <p:nvPr userDrawn="1"/>
        </p:nvSpPr>
        <p:spPr>
          <a:xfrm>
            <a:off x="7248734" y="2784622"/>
            <a:ext cx="246888" cy="3276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18" name="Rectangle 17">
            <a:extLst>
              <a:ext uri="{FF2B5EF4-FFF2-40B4-BE49-F238E27FC236}">
                <a16:creationId xmlns:a16="http://schemas.microsoft.com/office/drawing/2014/main" id="{817B18BE-4EA4-4304-9B25-9AFC3F1868EC}"/>
              </a:ext>
            </a:extLst>
          </p:cNvPr>
          <p:cNvSpPr/>
          <p:nvPr userDrawn="1"/>
        </p:nvSpPr>
        <p:spPr>
          <a:xfrm>
            <a:off x="5414655" y="4041509"/>
            <a:ext cx="246888" cy="327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19" name="Rectangle 18">
            <a:extLst>
              <a:ext uri="{FF2B5EF4-FFF2-40B4-BE49-F238E27FC236}">
                <a16:creationId xmlns:a16="http://schemas.microsoft.com/office/drawing/2014/main" id="{9A40C470-7D62-4550-AD27-E5BE738863B2}"/>
              </a:ext>
            </a:extLst>
          </p:cNvPr>
          <p:cNvSpPr/>
          <p:nvPr userDrawn="1"/>
        </p:nvSpPr>
        <p:spPr>
          <a:xfrm>
            <a:off x="7248734" y="4041509"/>
            <a:ext cx="246888" cy="327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20" name="Text Placeholder 2">
            <a:extLst>
              <a:ext uri="{FF2B5EF4-FFF2-40B4-BE49-F238E27FC236}">
                <a16:creationId xmlns:a16="http://schemas.microsoft.com/office/drawing/2014/main" id="{31BD8106-14EB-4162-8957-82C7E455BE36}"/>
              </a:ext>
            </a:extLst>
          </p:cNvPr>
          <p:cNvSpPr>
            <a:spLocks noGrp="1"/>
          </p:cNvSpPr>
          <p:nvPr>
            <p:ph type="body" idx="1" hasCustomPrompt="1"/>
          </p:nvPr>
        </p:nvSpPr>
        <p:spPr>
          <a:xfrm>
            <a:off x="5422949" y="1868634"/>
            <a:ext cx="1485000" cy="334918"/>
          </a:xfrm>
        </p:spPr>
        <p:txBody>
          <a:bodyPr lIns="36000" tIns="0" rIns="0" bIns="0" anchor="b">
            <a:normAutofit/>
          </a:bodyPr>
          <a:lstStyle>
            <a:lvl1pPr marL="0" indent="0" algn="l">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$ 1,500,000</a:t>
            </a:r>
          </a:p>
        </p:txBody>
      </p:sp>
      <p:sp>
        <p:nvSpPr>
          <p:cNvPr id="21" name="Text Placeholder 11">
            <a:extLst>
              <a:ext uri="{FF2B5EF4-FFF2-40B4-BE49-F238E27FC236}">
                <a16:creationId xmlns:a16="http://schemas.microsoft.com/office/drawing/2014/main" id="{FE4100F4-A1CC-43D0-96D1-E78EC88BAC6E}"/>
              </a:ext>
            </a:extLst>
          </p:cNvPr>
          <p:cNvSpPr>
            <a:spLocks noGrp="1"/>
          </p:cNvSpPr>
          <p:nvPr>
            <p:ph type="body" sz="quarter" idx="13" hasCustomPrompt="1"/>
          </p:nvPr>
        </p:nvSpPr>
        <p:spPr>
          <a:xfrm>
            <a:off x="5422949" y="2253728"/>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22" name="Text Placeholder 2">
            <a:extLst>
              <a:ext uri="{FF2B5EF4-FFF2-40B4-BE49-F238E27FC236}">
                <a16:creationId xmlns:a16="http://schemas.microsoft.com/office/drawing/2014/main" id="{C4F231A8-6423-4204-8A45-BD1BAAD2C15D}"/>
              </a:ext>
            </a:extLst>
          </p:cNvPr>
          <p:cNvSpPr>
            <a:spLocks noGrp="1"/>
          </p:cNvSpPr>
          <p:nvPr>
            <p:ph type="body" idx="27" hasCustomPrompt="1"/>
          </p:nvPr>
        </p:nvSpPr>
        <p:spPr>
          <a:xfrm>
            <a:off x="5422949" y="3132839"/>
            <a:ext cx="1485000" cy="334918"/>
          </a:xfrm>
        </p:spPr>
        <p:txBody>
          <a:bodyPr lIns="36000" tIns="0" rIns="0" bIns="0" anchor="b">
            <a:normAutofit/>
          </a:bodyPr>
          <a:lstStyle>
            <a:lvl1pPr marL="0" indent="0" algn="l">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$ 1,500,000</a:t>
            </a:r>
          </a:p>
        </p:txBody>
      </p:sp>
      <p:sp>
        <p:nvSpPr>
          <p:cNvPr id="23" name="Text Placeholder 11">
            <a:extLst>
              <a:ext uri="{FF2B5EF4-FFF2-40B4-BE49-F238E27FC236}">
                <a16:creationId xmlns:a16="http://schemas.microsoft.com/office/drawing/2014/main" id="{130B9E51-E0C5-4A35-BEE4-403EC90B9495}"/>
              </a:ext>
            </a:extLst>
          </p:cNvPr>
          <p:cNvSpPr>
            <a:spLocks noGrp="1"/>
          </p:cNvSpPr>
          <p:nvPr>
            <p:ph type="body" sz="quarter" idx="28" hasCustomPrompt="1"/>
          </p:nvPr>
        </p:nvSpPr>
        <p:spPr>
          <a:xfrm>
            <a:off x="5422949" y="3517933"/>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24" name="Text Placeholder 2">
            <a:extLst>
              <a:ext uri="{FF2B5EF4-FFF2-40B4-BE49-F238E27FC236}">
                <a16:creationId xmlns:a16="http://schemas.microsoft.com/office/drawing/2014/main" id="{D5BEF9D2-60F1-4384-BF4C-DCE3EDF0F3A5}"/>
              </a:ext>
            </a:extLst>
          </p:cNvPr>
          <p:cNvSpPr>
            <a:spLocks noGrp="1"/>
          </p:cNvSpPr>
          <p:nvPr>
            <p:ph type="body" idx="29" hasCustomPrompt="1"/>
          </p:nvPr>
        </p:nvSpPr>
        <p:spPr>
          <a:xfrm>
            <a:off x="5422949" y="4382409"/>
            <a:ext cx="1485000" cy="334918"/>
          </a:xfrm>
        </p:spPr>
        <p:txBody>
          <a:bodyPr lIns="36000" tIns="0" rIns="0" bIns="0" anchor="b">
            <a:normAutofit/>
          </a:bodyPr>
          <a:lstStyle>
            <a:lvl1pPr marL="0" indent="0" algn="l">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$ 1,500,000</a:t>
            </a:r>
          </a:p>
        </p:txBody>
      </p:sp>
      <p:sp>
        <p:nvSpPr>
          <p:cNvPr id="25" name="Text Placeholder 11">
            <a:extLst>
              <a:ext uri="{FF2B5EF4-FFF2-40B4-BE49-F238E27FC236}">
                <a16:creationId xmlns:a16="http://schemas.microsoft.com/office/drawing/2014/main" id="{7F998711-69B2-43A8-A7D8-E7A288289C37}"/>
              </a:ext>
            </a:extLst>
          </p:cNvPr>
          <p:cNvSpPr>
            <a:spLocks noGrp="1"/>
          </p:cNvSpPr>
          <p:nvPr>
            <p:ph type="body" sz="quarter" idx="30" hasCustomPrompt="1"/>
          </p:nvPr>
        </p:nvSpPr>
        <p:spPr>
          <a:xfrm>
            <a:off x="5422949" y="4767503"/>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26" name="Text Placeholder 2">
            <a:extLst>
              <a:ext uri="{FF2B5EF4-FFF2-40B4-BE49-F238E27FC236}">
                <a16:creationId xmlns:a16="http://schemas.microsoft.com/office/drawing/2014/main" id="{57B47401-961F-4A4C-8D84-D03D8A8BE7FB}"/>
              </a:ext>
            </a:extLst>
          </p:cNvPr>
          <p:cNvSpPr>
            <a:spLocks noGrp="1"/>
          </p:cNvSpPr>
          <p:nvPr>
            <p:ph type="body" idx="31" hasCustomPrompt="1"/>
          </p:nvPr>
        </p:nvSpPr>
        <p:spPr>
          <a:xfrm>
            <a:off x="7248734" y="1868634"/>
            <a:ext cx="1485000" cy="334918"/>
          </a:xfrm>
        </p:spPr>
        <p:txBody>
          <a:bodyPr lIns="36000" tIns="0" rIns="0" bIns="0" anchor="b">
            <a:normAutofit/>
          </a:bodyPr>
          <a:lstStyle>
            <a:lvl1pPr marL="0" indent="0" algn="l">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$ 1,500,000</a:t>
            </a:r>
          </a:p>
        </p:txBody>
      </p:sp>
      <p:sp>
        <p:nvSpPr>
          <p:cNvPr id="27" name="Text Placeholder 11">
            <a:extLst>
              <a:ext uri="{FF2B5EF4-FFF2-40B4-BE49-F238E27FC236}">
                <a16:creationId xmlns:a16="http://schemas.microsoft.com/office/drawing/2014/main" id="{ED948BF1-3892-42AB-AEF7-4A687A9AE9F7}"/>
              </a:ext>
            </a:extLst>
          </p:cNvPr>
          <p:cNvSpPr>
            <a:spLocks noGrp="1"/>
          </p:cNvSpPr>
          <p:nvPr>
            <p:ph type="body" sz="quarter" idx="32" hasCustomPrompt="1"/>
          </p:nvPr>
        </p:nvSpPr>
        <p:spPr>
          <a:xfrm>
            <a:off x="7248734" y="2253728"/>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28" name="Text Placeholder 2">
            <a:extLst>
              <a:ext uri="{FF2B5EF4-FFF2-40B4-BE49-F238E27FC236}">
                <a16:creationId xmlns:a16="http://schemas.microsoft.com/office/drawing/2014/main" id="{C9C37FED-20A3-48CB-B63E-181FBBF8F3CA}"/>
              </a:ext>
            </a:extLst>
          </p:cNvPr>
          <p:cNvSpPr>
            <a:spLocks noGrp="1"/>
          </p:cNvSpPr>
          <p:nvPr>
            <p:ph type="body" idx="33" hasCustomPrompt="1"/>
          </p:nvPr>
        </p:nvSpPr>
        <p:spPr>
          <a:xfrm>
            <a:off x="7248734" y="3132839"/>
            <a:ext cx="1485000" cy="334918"/>
          </a:xfrm>
        </p:spPr>
        <p:txBody>
          <a:bodyPr lIns="36000" tIns="0" rIns="0" bIns="0" anchor="b">
            <a:normAutofit/>
          </a:bodyPr>
          <a:lstStyle>
            <a:lvl1pPr marL="0" indent="0" algn="l">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$ 1,500,000</a:t>
            </a:r>
          </a:p>
        </p:txBody>
      </p:sp>
      <p:sp>
        <p:nvSpPr>
          <p:cNvPr id="29" name="Text Placeholder 11">
            <a:extLst>
              <a:ext uri="{FF2B5EF4-FFF2-40B4-BE49-F238E27FC236}">
                <a16:creationId xmlns:a16="http://schemas.microsoft.com/office/drawing/2014/main" id="{7C32AD82-37DD-4D41-8921-3CBF761FEB0F}"/>
              </a:ext>
            </a:extLst>
          </p:cNvPr>
          <p:cNvSpPr>
            <a:spLocks noGrp="1"/>
          </p:cNvSpPr>
          <p:nvPr>
            <p:ph type="body" sz="quarter" idx="34" hasCustomPrompt="1"/>
          </p:nvPr>
        </p:nvSpPr>
        <p:spPr>
          <a:xfrm>
            <a:off x="7248734" y="3517933"/>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30" name="Text Placeholder 2">
            <a:extLst>
              <a:ext uri="{FF2B5EF4-FFF2-40B4-BE49-F238E27FC236}">
                <a16:creationId xmlns:a16="http://schemas.microsoft.com/office/drawing/2014/main" id="{73D98E47-00B1-412D-9DBB-62ACC0398C8B}"/>
              </a:ext>
            </a:extLst>
          </p:cNvPr>
          <p:cNvSpPr>
            <a:spLocks noGrp="1"/>
          </p:cNvSpPr>
          <p:nvPr>
            <p:ph type="body" idx="35" hasCustomPrompt="1"/>
          </p:nvPr>
        </p:nvSpPr>
        <p:spPr>
          <a:xfrm>
            <a:off x="7248734" y="4382409"/>
            <a:ext cx="1485000" cy="334918"/>
          </a:xfrm>
        </p:spPr>
        <p:txBody>
          <a:bodyPr lIns="36000" tIns="0" rIns="0" bIns="0" anchor="b">
            <a:normAutofit/>
          </a:bodyPr>
          <a:lstStyle>
            <a:lvl1pPr marL="0" indent="0" algn="l">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$ 1,500,000</a:t>
            </a:r>
          </a:p>
        </p:txBody>
      </p:sp>
      <p:sp>
        <p:nvSpPr>
          <p:cNvPr id="31" name="Text Placeholder 11">
            <a:extLst>
              <a:ext uri="{FF2B5EF4-FFF2-40B4-BE49-F238E27FC236}">
                <a16:creationId xmlns:a16="http://schemas.microsoft.com/office/drawing/2014/main" id="{A753B197-EDD7-45BA-A120-4C3343A3FC58}"/>
              </a:ext>
            </a:extLst>
          </p:cNvPr>
          <p:cNvSpPr>
            <a:spLocks noGrp="1"/>
          </p:cNvSpPr>
          <p:nvPr>
            <p:ph type="body" sz="quarter" idx="36" hasCustomPrompt="1"/>
          </p:nvPr>
        </p:nvSpPr>
        <p:spPr>
          <a:xfrm>
            <a:off x="7248734" y="4767503"/>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3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730975860"/>
      </p:ext>
    </p:extLst>
  </p:cSld>
  <p:clrMapOvr>
    <a:masterClrMapping/>
  </p:clrMapOvr>
  <p:extLst mod="1">
    <p:ext uri="{DCECCB84-F9BA-43D5-87BE-67443E8EF086}">
      <p15:sldGuideLst xmlns:p15="http://schemas.microsoft.com/office/powerpoint/2012/main">
        <p15:guide id="1" orient="horz" pos="2387">
          <p15:clr>
            <a:srgbClr val="FBAE40"/>
          </p15:clr>
        </p15:guide>
        <p15:guide id="2" pos="209">
          <p15:clr>
            <a:srgbClr val="FBAE40"/>
          </p15:clr>
        </p15:guide>
        <p15:guide id="3" pos="5347">
          <p15:clr>
            <a:srgbClr val="FBAE40"/>
          </p15:clr>
        </p15:guide>
        <p15:guide id="4" pos="5551">
          <p15:clr>
            <a:srgbClr val="FBAE40"/>
          </p15:clr>
        </p15:guide>
        <p15:guide id="5" orient="horz" pos="2115">
          <p15:clr>
            <a:srgbClr val="FBAE40"/>
          </p15:clr>
        </p15:guide>
        <p15:guide id="6" orient="horz" pos="4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4572001" y="457199"/>
            <a:ext cx="4227957" cy="5959476"/>
          </a:xfrm>
        </p:spPr>
        <p:txBody>
          <a:bodyPr anchor="ctr" anchorCtr="0">
            <a:noAutofit/>
          </a:bodyPr>
          <a:lstStyle>
            <a:lvl1pPr marL="0" indent="0" algn="ctr">
              <a:buNone/>
              <a:defRPr/>
            </a:lvl1pPr>
          </a:lstStyle>
          <a:p>
            <a:r>
              <a:rPr lang="en-US" smtClean="0"/>
              <a:t>Click icon to add picture</a:t>
            </a:r>
            <a:endParaRPr lang="ru-RU"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622595" y="1331139"/>
            <a:ext cx="3438159" cy="1107114"/>
          </a:xfrm>
        </p:spPr>
        <p:txBody>
          <a:bodyPr lIns="36000" tIns="0" rIns="0" bIns="0" anchor="b">
            <a:normAutofit/>
          </a:bodyPr>
          <a:lstStyle>
            <a:lvl1pPr>
              <a:defRPr sz="3600"/>
            </a:lvl1pPr>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622595" y="2545450"/>
            <a:ext cx="3438159" cy="540000"/>
          </a:xfrm>
        </p:spPr>
        <p:txBody>
          <a:bodyPr lIns="36000" tIns="0" rIns="0" bIns="0">
            <a:normAutofit/>
          </a:bodyPr>
          <a:lstStyle>
            <a:lvl1pPr marL="0" indent="0">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7699049" y="5810400"/>
            <a:ext cx="810000" cy="234000"/>
          </a:xfrm>
        </p:spPr>
        <p:txBody>
          <a:bodyPr anchor="b" anchorCtr="0"/>
          <a:lstStyle>
            <a:lvl1pPr>
              <a:defRPr>
                <a:solidFill>
                  <a:schemeClr val="accent5">
                    <a:lumMod val="50000"/>
                  </a:schemeClr>
                </a:solidFill>
              </a:defRPr>
            </a:lvl1pPr>
          </a:lstStyle>
          <a:p>
            <a:fld id="{BC23DBD1-F259-4AEB-A7D9-D728D6E04490}" type="datetime1">
              <a:rPr lang="en-US" smtClean="0"/>
              <a:t>4/24/2019</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622597" y="3300065"/>
            <a:ext cx="3438159" cy="1745768"/>
          </a:xfrm>
        </p:spPr>
        <p:txBody>
          <a:bodyPr lIns="36000" tIns="0" rIns="0" bIns="0">
            <a:noAutofit/>
          </a:bodyPr>
          <a:lstStyle>
            <a:lvl1pPr marL="215995" indent="-215995">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4219122157"/>
      </p:ext>
    </p:extLst>
  </p:cSld>
  <p:clrMapOvr>
    <a:masterClrMapping/>
  </p:clrMapOvr>
  <p:extLst mod="1">
    <p:ext uri="{DCECCB84-F9BA-43D5-87BE-67443E8EF086}">
      <p15:sldGuideLst xmlns:p15="http://schemas.microsoft.com/office/powerpoint/2012/main">
        <p15:guide id="5"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344043" y="457200"/>
            <a:ext cx="8455914" cy="5943600"/>
          </a:xfrm>
          <a:noFill/>
        </p:spPr>
        <p:txBody>
          <a:bodyPr anchor="ctr" anchorCtr="0">
            <a:noAutofit/>
          </a:bodyPr>
          <a:lstStyle>
            <a:lvl1pPr marL="0" indent="0" algn="ctr">
              <a:buNone/>
              <a:defRPr/>
            </a:lvl1pPr>
          </a:lstStyle>
          <a:p>
            <a:r>
              <a:rPr lang="en-US" smtClean="0"/>
              <a:t>Click icon to add picture</a:t>
            </a:r>
            <a:endParaRPr lang="ru-RU" dirty="0"/>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4023360" y="1746127"/>
            <a:ext cx="1097280" cy="987552"/>
          </a:xfrm>
        </p:spPr>
        <p:txBody>
          <a:bodyPr anchor="ctr" anchorCtr="0">
            <a:noAutofit/>
          </a:bodyPr>
          <a:lstStyle>
            <a:lvl1pPr marL="0" indent="0" algn="ctr">
              <a:buNone/>
              <a:defRPr sz="1400"/>
            </a:lvl1pPr>
          </a:lstStyle>
          <a:p>
            <a:r>
              <a:rPr lang="en-US" smtClean="0"/>
              <a:t>Click icon to add picture</a:t>
            </a:r>
            <a:endParaRPr lang="ru-RU" dirty="0"/>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344043" y="3252538"/>
            <a:ext cx="8455914" cy="1348720"/>
          </a:xfrm>
          <a:solidFill>
            <a:schemeClr val="bg1">
              <a:alpha val="60000"/>
            </a:schemeClr>
          </a:solidFill>
        </p:spPr>
        <p:txBody>
          <a:bodyPr anchor="ctr" anchorCtr="0">
            <a:normAutofit/>
          </a:bodyPr>
          <a:lstStyle>
            <a:lvl1pPr algn="ctr">
              <a:defRPr sz="5500"/>
            </a:lvl1pPr>
          </a:lstStyle>
          <a:p>
            <a:r>
              <a:rPr lang="en-US" smtClean="0"/>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344043" y="4601258"/>
            <a:ext cx="8455914" cy="1799542"/>
          </a:xfrm>
          <a:solidFill>
            <a:schemeClr val="tx1">
              <a:alpha val="90000"/>
            </a:schemeClr>
          </a:solidFill>
        </p:spPr>
        <p:txBody>
          <a:bodyPr tIns="252000" anchor="t" anchorCtr="0">
            <a:normAutofit/>
          </a:bodyPr>
          <a:lstStyle>
            <a:lvl1pPr marL="0" indent="0" algn="ctr">
              <a:buNone/>
              <a:defRPr sz="28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ru-RU" dirty="0"/>
          </a:p>
        </p:txBody>
      </p:sp>
      <p:sp>
        <p:nvSpPr>
          <p:cNvPr id="16" name="Text Placeholder 12">
            <a:extLst>
              <a:ext uri="{FF2B5EF4-FFF2-40B4-BE49-F238E27FC236}">
                <a16:creationId xmlns:a16="http://schemas.microsoft.com/office/drawing/2014/main" id="{06F64230-8502-4625-8B46-56604589314C}"/>
              </a:ext>
            </a:extLst>
          </p:cNvPr>
          <p:cNvSpPr>
            <a:spLocks noGrp="1"/>
          </p:cNvSpPr>
          <p:nvPr>
            <p:ph type="body" sz="quarter" idx="15" hasCustomPrompt="1"/>
          </p:nvPr>
        </p:nvSpPr>
        <p:spPr>
          <a:xfrm>
            <a:off x="1445077" y="5400675"/>
            <a:ext cx="1350169"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dirty="0"/>
              <a:t>Email:</a:t>
            </a:r>
            <a:endParaRPr lang="ru-RU" dirty="0"/>
          </a:p>
        </p:txBody>
      </p:sp>
      <p:sp>
        <p:nvSpPr>
          <p:cNvPr id="18" name="Text Placeholder 16">
            <a:extLst>
              <a:ext uri="{FF2B5EF4-FFF2-40B4-BE49-F238E27FC236}">
                <a16:creationId xmlns:a16="http://schemas.microsoft.com/office/drawing/2014/main" id="{1B08C5A6-5B1B-4D50-A772-24B26B7B80B5}"/>
              </a:ext>
            </a:extLst>
          </p:cNvPr>
          <p:cNvSpPr>
            <a:spLocks noGrp="1"/>
          </p:cNvSpPr>
          <p:nvPr>
            <p:ph type="body" sz="quarter" idx="16" hasCustomPrompt="1"/>
          </p:nvPr>
        </p:nvSpPr>
        <p:spPr>
          <a:xfrm>
            <a:off x="851159" y="5695950"/>
            <a:ext cx="2538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dirty="0" err="1"/>
              <a:t>victoria@fabrikam.com</a:t>
            </a:r>
            <a:endParaRPr lang="ru-RU" dirty="0"/>
          </a:p>
        </p:txBody>
      </p:sp>
      <p:sp>
        <p:nvSpPr>
          <p:cNvPr id="21" name="Text Placeholder 12">
            <a:extLst>
              <a:ext uri="{FF2B5EF4-FFF2-40B4-BE49-F238E27FC236}">
                <a16:creationId xmlns:a16="http://schemas.microsoft.com/office/drawing/2014/main" id="{5C49BB1D-A8D4-4E41-8A43-F84FDE9EE624}"/>
              </a:ext>
            </a:extLst>
          </p:cNvPr>
          <p:cNvSpPr>
            <a:spLocks noGrp="1"/>
          </p:cNvSpPr>
          <p:nvPr>
            <p:ph type="body" sz="quarter" idx="17" hasCustomPrompt="1"/>
          </p:nvPr>
        </p:nvSpPr>
        <p:spPr>
          <a:xfrm>
            <a:off x="3984229" y="5400284"/>
            <a:ext cx="1350169"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dirty="0"/>
              <a:t>Phone:</a:t>
            </a:r>
            <a:endParaRPr lang="ru-RU" dirty="0"/>
          </a:p>
        </p:txBody>
      </p:sp>
      <p:sp>
        <p:nvSpPr>
          <p:cNvPr id="22" name="Text Placeholder 16">
            <a:extLst>
              <a:ext uri="{FF2B5EF4-FFF2-40B4-BE49-F238E27FC236}">
                <a16:creationId xmlns:a16="http://schemas.microsoft.com/office/drawing/2014/main" id="{DD82CF91-0C32-4E77-9CBF-A777B27493CC}"/>
              </a:ext>
            </a:extLst>
          </p:cNvPr>
          <p:cNvSpPr>
            <a:spLocks noGrp="1"/>
          </p:cNvSpPr>
          <p:nvPr>
            <p:ph type="body" sz="quarter" idx="18" hasCustomPrompt="1"/>
          </p:nvPr>
        </p:nvSpPr>
        <p:spPr>
          <a:xfrm>
            <a:off x="3646811" y="5695559"/>
            <a:ext cx="2025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dirty="0"/>
              <a:t>404-555-0115</a:t>
            </a:r>
            <a:endParaRPr lang="ru-RU" dirty="0"/>
          </a:p>
        </p:txBody>
      </p:sp>
      <p:sp>
        <p:nvSpPr>
          <p:cNvPr id="11" name="Text Placeholder 12">
            <a:extLst>
              <a:ext uri="{FF2B5EF4-FFF2-40B4-BE49-F238E27FC236}">
                <a16:creationId xmlns:a16="http://schemas.microsoft.com/office/drawing/2014/main" id="{EF7B6245-3D6D-418F-83D6-C8DE0293CCED}"/>
              </a:ext>
            </a:extLst>
          </p:cNvPr>
          <p:cNvSpPr>
            <a:spLocks noGrp="1"/>
          </p:cNvSpPr>
          <p:nvPr>
            <p:ph type="body" sz="quarter" idx="19" hasCustomPrompt="1"/>
          </p:nvPr>
        </p:nvSpPr>
        <p:spPr>
          <a:xfrm>
            <a:off x="6342430" y="5400284"/>
            <a:ext cx="1350169"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dirty="0"/>
              <a:t>Website:</a:t>
            </a:r>
            <a:endParaRPr lang="ru-RU" dirty="0"/>
          </a:p>
        </p:txBody>
      </p:sp>
      <p:sp>
        <p:nvSpPr>
          <p:cNvPr id="12" name="Text Placeholder 16">
            <a:extLst>
              <a:ext uri="{FF2B5EF4-FFF2-40B4-BE49-F238E27FC236}">
                <a16:creationId xmlns:a16="http://schemas.microsoft.com/office/drawing/2014/main" id="{9410B445-6FE4-4773-A905-61A2C5C69B72}"/>
              </a:ext>
            </a:extLst>
          </p:cNvPr>
          <p:cNvSpPr>
            <a:spLocks noGrp="1"/>
          </p:cNvSpPr>
          <p:nvPr>
            <p:ph type="body" sz="quarter" idx="20" hasCustomPrompt="1"/>
          </p:nvPr>
        </p:nvSpPr>
        <p:spPr>
          <a:xfrm>
            <a:off x="5802512" y="5695559"/>
            <a:ext cx="243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www.fabrikam.com</a:t>
            </a:r>
            <a:endParaRPr lang="ru-RU" dirty="0"/>
          </a:p>
        </p:txBody>
      </p:sp>
    </p:spTree>
    <p:extLst>
      <p:ext uri="{BB962C8B-B14F-4D97-AF65-F5344CB8AC3E}">
        <p14:creationId xmlns:p14="http://schemas.microsoft.com/office/powerpoint/2010/main" val="2163692464"/>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344043" y="2300063"/>
            <a:ext cx="8455914" cy="4114800"/>
          </a:xfrm>
        </p:spPr>
        <p:txBody>
          <a:bodyPr anchor="ctr" anchorCtr="0">
            <a:noAutofit/>
          </a:bodyPr>
          <a:lstStyle>
            <a:lvl1pPr marL="0" indent="0" algn="ctr">
              <a:buNone/>
              <a:defRPr/>
            </a:lvl1pPr>
          </a:lstStyle>
          <a:p>
            <a:r>
              <a:rPr lang="en-US" smtClean="0"/>
              <a:t>Click icon to add picture</a:t>
            </a:r>
            <a:endParaRPr lang="ru-RU" dirty="0"/>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fld id="{78B1225C-A326-43F6-99D9-A073D5261568}" type="datetime1">
              <a:rPr lang="en-US" smtClean="0"/>
              <a:t>4/24/2019</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8" name="Title 7">
            <a:extLst>
              <a:ext uri="{FF2B5EF4-FFF2-40B4-BE49-F238E27FC236}">
                <a16:creationId xmlns:a16="http://schemas.microsoft.com/office/drawing/2014/main" id="{D0DF9619-89F0-4C89-BF3C-FB75431C0020}"/>
              </a:ext>
            </a:extLst>
          </p:cNvPr>
          <p:cNvSpPr>
            <a:spLocks noGrp="1"/>
          </p:cNvSpPr>
          <p:nvPr>
            <p:ph type="title"/>
          </p:nvPr>
        </p:nvSpPr>
        <p:spPr>
          <a:xfrm>
            <a:off x="1633612" y="622352"/>
            <a:ext cx="5876779" cy="1124611"/>
          </a:xfrm>
        </p:spPr>
        <p:txBody>
          <a:bodyPr/>
          <a:lstStyle>
            <a:lvl1pPr algn="ctr">
              <a:defRPr/>
            </a:lvl1pPr>
          </a:lstStyle>
          <a:p>
            <a:r>
              <a:rPr lang="en-US" smtClean="0"/>
              <a:t>Click to edit Master title style</a:t>
            </a:r>
            <a:endParaRPr lang="ru-RU" dirty="0"/>
          </a:p>
        </p:txBody>
      </p:sp>
      <p:sp>
        <p:nvSpPr>
          <p:cNvPr id="9"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1592131566"/>
      </p:ext>
    </p:extLst>
  </p:cSld>
  <p:clrMapOvr>
    <a:masterClrMapping/>
  </p:clrMapOvr>
  <p:extLst mod="1">
    <p:ext uri="{DCECCB84-F9BA-43D5-87BE-67443E8EF086}">
      <p15:sldGuideLst xmlns:p15="http://schemas.microsoft.com/office/powerpoint/2012/main">
        <p15:guide id="5"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Layou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99E0FDC-7174-4CCC-8759-832F13BB97E3}"/>
              </a:ext>
            </a:extLst>
          </p:cNvPr>
          <p:cNvSpPr/>
          <p:nvPr userDrawn="1"/>
        </p:nvSpPr>
        <p:spPr>
          <a:xfrm>
            <a:off x="4590343" y="2371154"/>
            <a:ext cx="3874091" cy="14904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8" name="Rectangle 27">
            <a:extLst>
              <a:ext uri="{FF2B5EF4-FFF2-40B4-BE49-F238E27FC236}">
                <a16:creationId xmlns:a16="http://schemas.microsoft.com/office/drawing/2014/main" id="{42C8867A-E08C-4237-858A-8806988D6BFB}"/>
              </a:ext>
            </a:extLst>
          </p:cNvPr>
          <p:cNvSpPr/>
          <p:nvPr userDrawn="1"/>
        </p:nvSpPr>
        <p:spPr>
          <a:xfrm>
            <a:off x="679568" y="1804226"/>
            <a:ext cx="3910775" cy="20574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4/24/2019</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1535143" y="4156050"/>
            <a:ext cx="2457000" cy="385091"/>
          </a:xfrm>
        </p:spPr>
        <p:txBody>
          <a:bodyPr lIns="36000" tIns="0" rIns="0" bIns="0" anchor="b">
            <a:normAutofit/>
          </a:bodyPr>
          <a:lstStyle>
            <a:lvl1pPr marL="0" indent="0" algn="l">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p:nvPr>
        </p:nvSpPr>
        <p:spPr>
          <a:xfrm>
            <a:off x="1535143" y="4541141"/>
            <a:ext cx="2457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smtClean="0"/>
              <a:t>Edit Master text styles</a:t>
            </a:r>
          </a:p>
          <a:p>
            <a:pPr lvl="1"/>
            <a:r>
              <a:rPr lang="en-US" smtClean="0"/>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681005" y="4238758"/>
            <a:ext cx="720090" cy="961200"/>
          </a:xfrm>
        </p:spPr>
        <p:txBody>
          <a:bodyPr anchor="ctr" anchorCtr="0">
            <a:noAutofit/>
          </a:bodyPr>
          <a:lstStyle>
            <a:lvl1pPr marL="0" indent="0" algn="ctr">
              <a:buNone/>
              <a:defRPr sz="1800">
                <a:solidFill>
                  <a:schemeClr val="tx1"/>
                </a:solidFill>
              </a:defRPr>
            </a:lvl1pPr>
          </a:lstStyle>
          <a:p>
            <a:r>
              <a:rPr lang="en-US" smtClean="0"/>
              <a:t>Click icon to add picture</a:t>
            </a:r>
            <a:endParaRPr lang="ru-RU" dirty="0"/>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5444481" y="4156050"/>
            <a:ext cx="2457000" cy="334919"/>
          </a:xfrm>
        </p:spPr>
        <p:txBody>
          <a:bodyPr lIns="36000" tIns="0" rIns="0" bIns="0" anchor="b">
            <a:normAutofit/>
          </a:bodyPr>
          <a:lstStyle>
            <a:lvl1pPr marL="0" indent="0" algn="l">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p:nvPr>
        </p:nvSpPr>
        <p:spPr>
          <a:xfrm>
            <a:off x="5444481" y="4541141"/>
            <a:ext cx="2457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smtClean="0"/>
              <a:t>Edit Master text styles</a:t>
            </a:r>
          </a:p>
          <a:p>
            <a:pPr lvl="1"/>
            <a:r>
              <a:rPr lang="en-US" smtClean="0"/>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4590343" y="4238758"/>
            <a:ext cx="720090" cy="961200"/>
          </a:xfrm>
        </p:spPr>
        <p:txBody>
          <a:bodyPr anchor="ctr" anchorCtr="0">
            <a:noAutofit/>
          </a:bodyPr>
          <a:lstStyle>
            <a:lvl1pPr marL="0" indent="0" algn="ctr">
              <a:buNone/>
              <a:defRPr sz="1800">
                <a:solidFill>
                  <a:schemeClr val="tx1"/>
                </a:solidFill>
              </a:defRPr>
            </a:lvl1pPr>
          </a:lstStyle>
          <a:p>
            <a:r>
              <a:rPr lang="en-US" smtClean="0"/>
              <a:t>Click icon to add picture</a:t>
            </a:r>
            <a:endParaRPr lang="ru-RU" dirty="0"/>
          </a:p>
        </p:txBody>
      </p:sp>
      <p:sp>
        <p:nvSpPr>
          <p:cNvPr id="29" name="Text Placeholder 11">
            <a:extLst>
              <a:ext uri="{FF2B5EF4-FFF2-40B4-BE49-F238E27FC236}">
                <a16:creationId xmlns:a16="http://schemas.microsoft.com/office/drawing/2014/main" id="{0601F736-3A21-4DC5-AFCA-F1729A2547A0}"/>
              </a:ext>
            </a:extLst>
          </p:cNvPr>
          <p:cNvSpPr>
            <a:spLocks noGrp="1"/>
          </p:cNvSpPr>
          <p:nvPr>
            <p:ph type="body" sz="quarter" idx="32"/>
          </p:nvPr>
        </p:nvSpPr>
        <p:spPr>
          <a:xfrm>
            <a:off x="974462" y="2177705"/>
            <a:ext cx="3302645" cy="1315520"/>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0" indent="0">
              <a:spcBef>
                <a:spcPts val="600"/>
              </a:spcBef>
              <a:buClr>
                <a:schemeClr val="bg2"/>
              </a:buClr>
              <a:buSzPct val="125000"/>
              <a:buFont typeface="Wingdings" panose="05000000000000000000" pitchFamily="2" charset="2"/>
              <a:buNone/>
              <a:defRPr sz="1400">
                <a:solidFill>
                  <a:schemeClr val="tx1"/>
                </a:solidFill>
              </a:defRPr>
            </a:lvl2pPr>
          </a:lstStyle>
          <a:p>
            <a:pPr lvl="0"/>
            <a:r>
              <a:rPr lang="en-US" smtClean="0"/>
              <a:t>Edit Master text styles</a:t>
            </a:r>
          </a:p>
          <a:p>
            <a:pPr lvl="1"/>
            <a:r>
              <a:rPr lang="en-US" smtClean="0"/>
              <a:t>Second level</a:t>
            </a:r>
          </a:p>
        </p:txBody>
      </p:sp>
      <p:sp>
        <p:nvSpPr>
          <p:cNvPr id="30" name="Text Placeholder 11">
            <a:extLst>
              <a:ext uri="{FF2B5EF4-FFF2-40B4-BE49-F238E27FC236}">
                <a16:creationId xmlns:a16="http://schemas.microsoft.com/office/drawing/2014/main" id="{96A341BE-3657-48DB-B26D-8D13FDC44D02}"/>
              </a:ext>
            </a:extLst>
          </p:cNvPr>
          <p:cNvSpPr>
            <a:spLocks noGrp="1"/>
          </p:cNvSpPr>
          <p:nvPr>
            <p:ph type="body" sz="quarter" idx="34"/>
          </p:nvPr>
        </p:nvSpPr>
        <p:spPr>
          <a:xfrm>
            <a:off x="4850296" y="2740333"/>
            <a:ext cx="3319244" cy="752895"/>
          </a:xfrm>
        </p:spPr>
        <p:txBody>
          <a:bodyPr lIns="36000" tIns="0" rIns="0" bIns="0">
            <a:normAutofit/>
          </a:bodyPr>
          <a:lstStyle>
            <a:lvl1pPr marL="0" indent="0">
              <a:spcBef>
                <a:spcPts val="600"/>
              </a:spcBef>
              <a:buClr>
                <a:schemeClr val="accent1"/>
              </a:buClr>
              <a:buSzPct val="125000"/>
              <a:buFont typeface="Wingdings" panose="05000000000000000000" pitchFamily="2" charset="2"/>
              <a:buNone/>
              <a:defRPr sz="1400">
                <a:solidFill>
                  <a:schemeClr val="tx1"/>
                </a:solidFill>
              </a:defRPr>
            </a:lvl1pPr>
            <a:lvl2pPr marL="0" indent="0">
              <a:spcBef>
                <a:spcPts val="600"/>
              </a:spcBef>
              <a:buClr>
                <a:schemeClr val="accent1"/>
              </a:buClr>
              <a:buSzPct val="125000"/>
              <a:buFont typeface="Wingdings" panose="05000000000000000000" pitchFamily="2" charset="2"/>
              <a:buNone/>
              <a:defRPr sz="1400">
                <a:solidFill>
                  <a:schemeClr val="tx1"/>
                </a:solidFill>
              </a:defRPr>
            </a:lvl2pPr>
          </a:lstStyle>
          <a:p>
            <a:pPr lvl="0"/>
            <a:r>
              <a:rPr lang="en-US" smtClean="0"/>
              <a:t>Edit Master text styles</a:t>
            </a:r>
          </a:p>
          <a:p>
            <a:pPr lvl="1"/>
            <a:r>
              <a:rPr lang="en-US" smtClean="0"/>
              <a:t>Second level</a:t>
            </a:r>
          </a:p>
        </p:txBody>
      </p:sp>
      <p:sp>
        <p:nvSpPr>
          <p:cNvPr id="17" name="Picture Placeholder 11">
            <a:extLst>
              <a:ext uri="{FF2B5EF4-FFF2-40B4-BE49-F238E27FC236}">
                <a16:creationId xmlns:a16="http://schemas.microsoft.com/office/drawing/2014/main" id="{48D7F0F9-4118-4257-9D45-A5772C2110D7}"/>
              </a:ext>
            </a:extLst>
          </p:cNvPr>
          <p:cNvSpPr>
            <a:spLocks noGrp="1"/>
          </p:cNvSpPr>
          <p:nvPr>
            <p:ph type="pic" sz="quarter" idx="3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3278984945"/>
      </p:ext>
    </p:extLst>
  </p:cSld>
  <p:clrMapOvr>
    <a:masterClrMapping/>
  </p:clrMapOvr>
  <p:extLst mod="1">
    <p:ext uri="{DCECCB84-F9BA-43D5-87BE-67443E8EF086}">
      <p15:sldGuideLst xmlns:p15="http://schemas.microsoft.com/office/powerpoint/2012/main">
        <p15:guide id="1" orient="horz" pos="2387">
          <p15:clr>
            <a:srgbClr val="FBAE40"/>
          </p15:clr>
        </p15:guide>
        <p15:guide id="2" pos="209">
          <p15:clr>
            <a:srgbClr val="FBAE40"/>
          </p15:clr>
        </p15:guide>
        <p15:guide id="3" pos="5347">
          <p15:clr>
            <a:srgbClr val="FBAE40"/>
          </p15:clr>
        </p15:guide>
        <p15:guide id="4" pos="5551">
          <p15:clr>
            <a:srgbClr val="FBAE40"/>
          </p15:clr>
        </p15:guide>
        <p15:guide id="5" orient="horz" pos="2115">
          <p15:clr>
            <a:srgbClr val="FBAE40"/>
          </p15:clr>
        </p15:guide>
        <p15:guide id="6"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4572001" y="457199"/>
            <a:ext cx="4227957" cy="5959476"/>
          </a:xfrm>
        </p:spPr>
        <p:txBody>
          <a:bodyPr anchor="ctr" anchorCtr="0">
            <a:noAutofit/>
          </a:bodyPr>
          <a:lstStyle>
            <a:lvl1pPr marL="0" indent="0" algn="ctr">
              <a:buNone/>
              <a:defRPr/>
            </a:lvl1pPr>
          </a:lstStyle>
          <a:p>
            <a:r>
              <a:rPr lang="en-US" smtClean="0"/>
              <a:t>Click icon to add picture</a:t>
            </a:r>
            <a:endParaRPr lang="ru-RU"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622595" y="691752"/>
            <a:ext cx="3438159" cy="540001"/>
          </a:xfrm>
        </p:spPr>
        <p:txBody>
          <a:bodyPr lIns="36000" tIns="0" rIns="0" bIns="0" anchor="b">
            <a:normAutofit/>
          </a:bodyPr>
          <a:lstStyle>
            <a:lvl1pPr>
              <a:defRPr sz="3600"/>
            </a:lvl1pPr>
          </a:lstStyle>
          <a:p>
            <a:r>
              <a:rPr lang="en-US" dirty="0"/>
              <a:t>Title Here</a:t>
            </a:r>
            <a:endParaRPr lang="ru-RU" dirty="0"/>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622595" y="1326250"/>
            <a:ext cx="3438159" cy="1353312"/>
          </a:xfrm>
        </p:spPr>
        <p:txBody>
          <a:bodyPr lIns="36000" tIns="0" rIns="0" bIns="0">
            <a:normAutofit/>
          </a:bodyPr>
          <a:lstStyle>
            <a:lvl1pPr marL="0" indent="0">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7699049" y="5810400"/>
            <a:ext cx="810000" cy="234000"/>
          </a:xfrm>
        </p:spPr>
        <p:txBody>
          <a:bodyPr anchor="b" anchorCtr="0"/>
          <a:lstStyle>
            <a:lvl1pPr>
              <a:defRPr>
                <a:solidFill>
                  <a:schemeClr val="accent5">
                    <a:lumMod val="50000"/>
                  </a:schemeClr>
                </a:solidFill>
              </a:defRPr>
            </a:lvl1pPr>
          </a:lstStyle>
          <a:p>
            <a:fld id="{BC23DBD1-F259-4AEB-A7D9-D728D6E04490}" type="datetime1">
              <a:rPr lang="en-US" smtClean="0"/>
              <a:t>4/24/2019</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622597" y="2893667"/>
            <a:ext cx="3438159" cy="1538635"/>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12" name="Text Placeholder 2">
            <a:extLst>
              <a:ext uri="{FF2B5EF4-FFF2-40B4-BE49-F238E27FC236}">
                <a16:creationId xmlns:a16="http://schemas.microsoft.com/office/drawing/2014/main" id="{D5E90A1C-4042-4F0F-BBF6-19CE0BDB72BB}"/>
              </a:ext>
            </a:extLst>
          </p:cNvPr>
          <p:cNvSpPr>
            <a:spLocks noGrp="1"/>
          </p:cNvSpPr>
          <p:nvPr>
            <p:ph type="body" idx="17"/>
          </p:nvPr>
        </p:nvSpPr>
        <p:spPr>
          <a:xfrm>
            <a:off x="634952" y="4579184"/>
            <a:ext cx="3438159" cy="1097719"/>
          </a:xfrm>
        </p:spPr>
        <p:txBody>
          <a:bodyPr lIns="36000" tIns="0" rIns="0" bIns="0">
            <a:normAutofit/>
          </a:bodyPr>
          <a:lstStyle>
            <a:lvl1pPr marL="171446" indent="-171446">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13"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2118750991"/>
      </p:ext>
    </p:extLst>
  </p:cSld>
  <p:clrMapOvr>
    <a:masterClrMapping/>
  </p:clrMapOvr>
  <p:extLst mod="1">
    <p:ext uri="{DCECCB84-F9BA-43D5-87BE-67443E8EF086}">
      <p15:sldGuideLst xmlns:p15="http://schemas.microsoft.com/office/powerpoint/2012/main">
        <p15:guide id="1" orient="horz" pos="4042">
          <p15:clr>
            <a:srgbClr val="FBAE40"/>
          </p15:clr>
        </p15:guide>
        <p15:guide id="2" pos="380">
          <p15:clr>
            <a:srgbClr val="FBAE40"/>
          </p15:clr>
        </p15:guide>
        <p15:guide id="3" orient="horz" pos="528">
          <p15:clr>
            <a:srgbClr val="FBAE40"/>
          </p15:clr>
        </p15:guide>
        <p15:guide id="4" pos="5381">
          <p15:clr>
            <a:srgbClr val="FBAE40"/>
          </p15:clr>
        </p15:guide>
        <p15:guide id="5" pos="2880">
          <p15:clr>
            <a:srgbClr val="FBAE40"/>
          </p15:clr>
        </p15:guide>
        <p15:guide id="6" orient="horz" pos="2160">
          <p15:clr>
            <a:srgbClr val="FBAE40"/>
          </p15:clr>
        </p15:guide>
        <p15:guide id="7" pos="555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7CBFC2-2422-4194-B3E2-61D755043C58}" type="datetimeFigureOut">
              <a:rPr lang="en-CA" smtClean="0"/>
              <a:t>2019-04-24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9600901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icture with Caption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7699049" y="5810400"/>
            <a:ext cx="810000" cy="234000"/>
          </a:xfrm>
        </p:spPr>
        <p:txBody>
          <a:bodyPr anchor="b" anchorCtr="0"/>
          <a:lstStyle>
            <a:lvl1pPr>
              <a:defRPr>
                <a:solidFill>
                  <a:schemeClr val="accent5">
                    <a:lumMod val="50000"/>
                  </a:schemeClr>
                </a:solidFill>
              </a:defRPr>
            </a:lvl1pPr>
          </a:lstStyle>
          <a:p>
            <a:fld id="{BC23DBD1-F259-4AEB-A7D9-D728D6E04490}" type="datetime1">
              <a:rPr lang="en-US" smtClean="0"/>
              <a:t>4/24/2019</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13"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1305488884"/>
      </p:ext>
    </p:extLst>
  </p:cSld>
  <p:clrMapOvr>
    <a:masterClrMapping/>
  </p:clrMapOvr>
  <p:extLst mod="1">
    <p:ext uri="{DCECCB84-F9BA-43D5-87BE-67443E8EF086}">
      <p15:sldGuideLst xmlns:p15="http://schemas.microsoft.com/office/powerpoint/2012/main">
        <p15:guide id="1" orient="horz" pos="4042">
          <p15:clr>
            <a:srgbClr val="FBAE40"/>
          </p15:clr>
        </p15:guide>
        <p15:guide id="2" pos="380">
          <p15:clr>
            <a:srgbClr val="FBAE40"/>
          </p15:clr>
        </p15:guide>
        <p15:guide id="3" orient="horz" pos="504">
          <p15:clr>
            <a:srgbClr val="FBAE40"/>
          </p15:clr>
        </p15:guide>
        <p15:guide id="4" pos="5381">
          <p15:clr>
            <a:srgbClr val="FBAE40"/>
          </p15:clr>
        </p15:guide>
        <p15:guide id="5" pos="2880">
          <p15:clr>
            <a:srgbClr val="FBAE40"/>
          </p15:clr>
        </p15:guide>
        <p15:guide id="6" orient="horz" pos="2160">
          <p15:clr>
            <a:srgbClr val="FBAE40"/>
          </p15:clr>
        </p15:guide>
        <p15:guide id="7" pos="555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ne with Capyi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D0000-7C67-41EE-B43F-AE22457B36AB}"/>
              </a:ext>
            </a:extLst>
          </p:cNvPr>
          <p:cNvSpPr/>
          <p:nvPr userDrawn="1"/>
        </p:nvSpPr>
        <p:spPr>
          <a:xfrm>
            <a:off x="0" y="1737360"/>
            <a:ext cx="3785616" cy="512064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628652" y="742868"/>
            <a:ext cx="2424081" cy="566931"/>
          </a:xfrm>
        </p:spPr>
        <p:txBody>
          <a:bodyPr lIns="36000" tIns="0" rIns="0" bIns="0"/>
          <a:lstStyle/>
          <a:p>
            <a:r>
              <a:rPr lang="en-US" dirty="0"/>
              <a:t>Title Here</a:t>
            </a:r>
            <a:endParaRPr lang="ru-RU" dirty="0"/>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D8FBFFEB-7D66-4958-8CB8-D2B18C6A5A9B}" type="datetime1">
              <a:rPr lang="en-US" smtClean="0"/>
              <a:t>4/24/2019</a:t>
            </a:fld>
            <a:endParaRPr lang="ru-RU"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4588691" y="3022847"/>
            <a:ext cx="281794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4588691" y="3390384"/>
            <a:ext cx="2817949" cy="696037"/>
          </a:xfrm>
        </p:spPr>
        <p:txBody>
          <a:bodyPr lIns="36000" tIns="0" rIns="0" bIns="0">
            <a:normAutofit/>
          </a:bodyPr>
          <a:lstStyle>
            <a:lvl1pPr marL="0" indent="0">
              <a:buNone/>
              <a:defRPr sz="1400"/>
            </a:lvl1pPr>
            <a:lvl2pPr marL="457189" indent="0">
              <a:buNone/>
              <a:defRPr sz="1400"/>
            </a:lvl2pPr>
          </a:lstStyle>
          <a:p>
            <a:pPr lvl="0"/>
            <a:r>
              <a:rPr lang="en-US" smtClean="0"/>
              <a:t>Edit Master text styles</a:t>
            </a:r>
          </a:p>
          <a:p>
            <a:pPr lvl="1"/>
            <a:r>
              <a:rPr lang="en-US" smtClean="0"/>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4588690" y="2373098"/>
            <a:ext cx="459486" cy="557784"/>
          </a:xfrm>
        </p:spPr>
        <p:txBody>
          <a:bodyPr anchor="ctr" anchorCtr="0">
            <a:noAutofit/>
          </a:bodyPr>
          <a:lstStyle>
            <a:lvl1pPr marL="0" indent="0" algn="ctr">
              <a:buNone/>
              <a:defRPr sz="900"/>
            </a:lvl1pPr>
          </a:lstStyle>
          <a:p>
            <a:r>
              <a:rPr lang="en-US" smtClean="0"/>
              <a:t>Click icon to add picture</a:t>
            </a:r>
            <a:endParaRPr lang="ru-RU"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3072844" y="867177"/>
            <a:ext cx="4274479" cy="1174966"/>
          </a:xfrm>
        </p:spPr>
        <p:txBody>
          <a:bodyPr lIns="36000" tIns="0" rIns="0" bIns="0">
            <a:normAutofit/>
          </a:bodyPr>
          <a:lstStyle>
            <a:lvl1pPr marL="0" indent="0">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1530255" y="2277363"/>
            <a:ext cx="1522476" cy="3533263"/>
          </a:xfrm>
        </p:spPr>
        <p:txBody>
          <a:bodyPr anchor="ctr" anchorCtr="0">
            <a:normAutofit/>
          </a:bodyPr>
          <a:lstStyle>
            <a:lvl1pPr marL="0" indent="0" algn="ctr">
              <a:buNone/>
              <a:defRPr sz="1800">
                <a:solidFill>
                  <a:schemeClr val="bg1"/>
                </a:solidFill>
              </a:defRPr>
            </a:lvl1pPr>
          </a:lstStyle>
          <a:p>
            <a:r>
              <a:rPr lang="en-US" smtClean="0"/>
              <a:t>Click icon to add picture</a:t>
            </a:r>
            <a:endParaRPr lang="ru-RU" dirty="0"/>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4588691" y="5004312"/>
            <a:ext cx="281794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p:nvPr>
        </p:nvSpPr>
        <p:spPr>
          <a:xfrm>
            <a:off x="4588690" y="5371846"/>
            <a:ext cx="2817950" cy="540000"/>
          </a:xfrm>
        </p:spPr>
        <p:txBody>
          <a:bodyPr lIns="36000" tIns="0" rIns="0" bIns="0">
            <a:normAutofit/>
          </a:bodyPr>
          <a:lstStyle>
            <a:lvl1pPr marL="0" indent="0">
              <a:buNone/>
              <a:defRPr sz="1400"/>
            </a:lvl1pPr>
            <a:lvl2pPr marL="457189" indent="0">
              <a:buNone/>
              <a:defRPr sz="1400"/>
            </a:lvl2pPr>
          </a:lstStyle>
          <a:p>
            <a:pPr lvl="0"/>
            <a:r>
              <a:rPr lang="en-US" smtClean="0"/>
              <a:t>Edit Master text styles</a:t>
            </a:r>
          </a:p>
          <a:p>
            <a:pPr lvl="1"/>
            <a:r>
              <a:rPr lang="en-US" smtClean="0"/>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4588690" y="4354563"/>
            <a:ext cx="459486" cy="557784"/>
          </a:xfrm>
        </p:spPr>
        <p:txBody>
          <a:bodyPr anchor="ctr" anchorCtr="0">
            <a:noAutofit/>
          </a:bodyPr>
          <a:lstStyle>
            <a:lvl1pPr marL="0" indent="0" algn="ctr">
              <a:buNone/>
              <a:defRPr sz="900"/>
            </a:lvl1pPr>
          </a:lstStyle>
          <a:p>
            <a:r>
              <a:rPr lang="en-US" smtClean="0"/>
              <a:t>Click icon to add picture</a:t>
            </a:r>
            <a:endParaRPr lang="ru-RU" dirty="0"/>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3446372005"/>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7CBFC2-2422-4194-B3E2-61D755043C58}" type="datetimeFigureOut">
              <a:rPr lang="en-CA" smtClean="0"/>
              <a:t>2019-04-24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7880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7CBFC2-2422-4194-B3E2-61D755043C58}" type="datetimeFigureOut">
              <a:rPr lang="en-CA" smtClean="0"/>
              <a:t>2019-04-24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110283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CBFC2-2422-4194-B3E2-61D755043C58}" type="datetimeFigureOut">
              <a:rPr lang="en-CA" smtClean="0"/>
              <a:t>2019-04-24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121465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7CBFC2-2422-4194-B3E2-61D755043C58}" type="datetimeFigureOut">
              <a:rPr lang="en-CA" smtClean="0"/>
              <a:t>2019-04-24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196882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7CBFC2-2422-4194-B3E2-61D755043C58}" type="datetimeFigureOut">
              <a:rPr lang="en-CA" smtClean="0"/>
              <a:t>2019-04-24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132931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CBFC2-2422-4194-B3E2-61D755043C58}" type="datetimeFigureOut">
              <a:rPr lang="en-CA" smtClean="0"/>
              <a:t>2019-04-24</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EDBD9-CE7A-472D-97DC-BAEDB0265C02}" type="slidenum">
              <a:rPr lang="en-CA" smtClean="0"/>
              <a:t>‹#›</a:t>
            </a:fld>
            <a:endParaRPr lang="en-CA"/>
          </a:p>
        </p:txBody>
      </p:sp>
    </p:spTree>
    <p:extLst>
      <p:ext uri="{BB962C8B-B14F-4D97-AF65-F5344CB8AC3E}">
        <p14:creationId xmlns:p14="http://schemas.microsoft.com/office/powerpoint/2010/main" val="24685540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909F8-4C72-41AE-A265-A2B21B72E98C}"/>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id="{D14C406D-18BA-41D1-9AE4-5455C4F8FB7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C2C08778-B918-4CC2-ACB0-052809B793CD}"/>
              </a:ext>
            </a:extLst>
          </p:cNvPr>
          <p:cNvSpPr>
            <a:spLocks noGrp="1"/>
          </p:cNvSpPr>
          <p:nvPr>
            <p:ph type="dt" sz="half" idx="2"/>
          </p:nvPr>
        </p:nvSpPr>
        <p:spPr>
          <a:xfrm>
            <a:off x="7699049" y="5810623"/>
            <a:ext cx="810000" cy="234000"/>
          </a:xfrm>
          <a:prstGeom prst="rect">
            <a:avLst/>
          </a:prstGeom>
        </p:spPr>
        <p:txBody>
          <a:bodyPr vert="horz" lIns="91440" tIns="0" rIns="0" bIns="0" rtlCol="0" anchor="b" anchorCtr="0"/>
          <a:lstStyle>
            <a:lvl1pPr algn="r">
              <a:defRPr sz="1000">
                <a:solidFill>
                  <a:schemeClr val="tx1">
                    <a:lumMod val="60000"/>
                    <a:lumOff val="40000"/>
                  </a:schemeClr>
                </a:solidFill>
              </a:defRPr>
            </a:lvl1pPr>
          </a:lstStyle>
          <a:p>
            <a:fld id="{3435D83B-8639-4535-9E2A-6F2776DA544B}" type="datetime1">
              <a:rPr lang="en-US" smtClean="0"/>
              <a:t>4/24/2019</a:t>
            </a:fld>
            <a:endParaRPr lang="ru-RU" dirty="0"/>
          </a:p>
        </p:txBody>
      </p:sp>
      <p:sp>
        <p:nvSpPr>
          <p:cNvPr id="5" name="Footer Placeholder 4">
            <a:extLst>
              <a:ext uri="{FF2B5EF4-FFF2-40B4-BE49-F238E27FC236}">
                <a16:creationId xmlns:a16="http://schemas.microsoft.com/office/drawing/2014/main" id="{21498005-9236-461C-A055-9B9AB0DDFC31}"/>
              </a:ext>
            </a:extLst>
          </p:cNvPr>
          <p:cNvSpPr>
            <a:spLocks noGrp="1"/>
          </p:cNvSpPr>
          <p:nvPr>
            <p:ph type="ftr" sz="quarter" idx="3"/>
          </p:nvPr>
        </p:nvSpPr>
        <p:spPr>
          <a:xfrm>
            <a:off x="5422949" y="6057923"/>
            <a:ext cx="3086100" cy="234000"/>
          </a:xfrm>
          <a:prstGeom prst="rect">
            <a:avLst/>
          </a:prstGeom>
        </p:spPr>
        <p:txBody>
          <a:bodyPr vert="horz" lIns="91440" tIns="0" rIns="0" bIns="0" rtlCol="0" anchor="t" anchorCtr="0"/>
          <a:lstStyle>
            <a:lvl1pPr algn="r">
              <a:defRPr sz="1000">
                <a:solidFill>
                  <a:schemeClr val="tx1">
                    <a:lumMod val="60000"/>
                    <a:lumOff val="4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7320050C-14A2-4A8D-A783-08B8265C7B57}"/>
              </a:ext>
            </a:extLst>
          </p:cNvPr>
          <p:cNvSpPr>
            <a:spLocks noGrp="1"/>
          </p:cNvSpPr>
          <p:nvPr>
            <p:ph type="sldNum" sz="quarter" idx="4"/>
          </p:nvPr>
        </p:nvSpPr>
        <p:spPr>
          <a:xfrm>
            <a:off x="481110" y="6057923"/>
            <a:ext cx="295547" cy="234000"/>
          </a:xfrm>
          <a:prstGeom prst="rect">
            <a:avLst/>
          </a:prstGeom>
        </p:spPr>
        <p:txBody>
          <a:bodyPr vert="horz" lIns="90000" tIns="0" rIns="0" bIns="0" rtlCol="0" anchor="t" anchorCtr="0"/>
          <a:lstStyle>
            <a:lvl1pPr algn="ctr">
              <a:defRPr sz="1000">
                <a:solidFill>
                  <a:schemeClr val="tx2">
                    <a:lumMod val="60000"/>
                    <a:lumOff val="40000"/>
                  </a:schemeClr>
                </a:solidFill>
              </a:defRPr>
            </a:lvl1pPr>
          </a:lstStyle>
          <a:p>
            <a:fld id="{3CE5352E-9B9F-4EDC-8769-7FA3D3F814C7}" type="slidenum">
              <a:rPr lang="ru-RU" smtClean="0"/>
              <a:pPr/>
              <a:t>‹#›</a:t>
            </a:fld>
            <a:endParaRPr lang="ru-RU" dirty="0"/>
          </a:p>
        </p:txBody>
      </p:sp>
    </p:spTree>
    <p:extLst>
      <p:ext uri="{BB962C8B-B14F-4D97-AF65-F5344CB8AC3E}">
        <p14:creationId xmlns:p14="http://schemas.microsoft.com/office/powerpoint/2010/main" val="23891301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Lst>
  <p:hf hdr="0"/>
  <p:txStyles>
    <p:title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50">
          <p15:clr>
            <a:srgbClr val="F26B43"/>
          </p15:clr>
        </p15:guide>
        <p15:guide id="2" pos="5551">
          <p15:clr>
            <a:srgbClr val="F26B43"/>
          </p15:clr>
        </p15:guide>
        <p15:guide id="3" pos="209">
          <p15:clr>
            <a:srgbClr val="F26B43"/>
          </p15:clr>
        </p15:guide>
        <p15:guide id="4" pos="413">
          <p15:clr>
            <a:srgbClr val="F26B43"/>
          </p15:clr>
        </p15:guide>
        <p15:guide id="5" pos="5347">
          <p15:clr>
            <a:srgbClr val="F26B43"/>
          </p15:clr>
        </p15:guide>
        <p15:guide id="6" orient="horz" pos="4042">
          <p15:clr>
            <a:srgbClr val="F26B43"/>
          </p15:clr>
        </p15:guide>
        <p15:guide id="7"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45D072B-5C98-4218-B559-D6AD1968276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0" y="0"/>
            <a:ext cx="9144000" cy="5246016"/>
          </a:xfrm>
        </p:spPr>
      </p:pic>
      <p:sp>
        <p:nvSpPr>
          <p:cNvPr id="3" name="Title 2">
            <a:extLst>
              <a:ext uri="{FF2B5EF4-FFF2-40B4-BE49-F238E27FC236}">
                <a16:creationId xmlns:a16="http://schemas.microsoft.com/office/drawing/2014/main" id="{2364D1BF-A06E-4FF1-A6F2-DDA5CFC83776}"/>
              </a:ext>
            </a:extLst>
          </p:cNvPr>
          <p:cNvSpPr>
            <a:spLocks noGrp="1"/>
          </p:cNvSpPr>
          <p:nvPr>
            <p:ph type="ctrTitle"/>
          </p:nvPr>
        </p:nvSpPr>
        <p:spPr>
          <a:xfrm>
            <a:off x="265864" y="5729222"/>
            <a:ext cx="3278844" cy="1128778"/>
          </a:xfrm>
        </p:spPr>
        <p:txBody>
          <a:bodyPr>
            <a:normAutofit fontScale="90000"/>
          </a:bodyPr>
          <a:lstStyle/>
          <a:p>
            <a:pPr algn="ctr"/>
            <a:r>
              <a:rPr lang="en-ZA" sz="3600" b="1" dirty="0" smtClean="0">
                <a:latin typeface="+mn-lt"/>
              </a:rPr>
              <a:t>Urbanization </a:t>
            </a:r>
            <a:br>
              <a:rPr lang="en-ZA" sz="3600" b="1" dirty="0" smtClean="0">
                <a:latin typeface="+mn-lt"/>
              </a:rPr>
            </a:br>
            <a:r>
              <a:rPr lang="en-ZA" sz="3600" b="1" dirty="0" smtClean="0">
                <a:latin typeface="+mn-lt"/>
              </a:rPr>
              <a:t>in Asia </a:t>
            </a:r>
            <a:r>
              <a:rPr lang="en-ZA" dirty="0" smtClean="0"/>
              <a:t/>
            </a:r>
            <a:br>
              <a:rPr lang="en-ZA" dirty="0" smtClean="0"/>
            </a:br>
            <a:r>
              <a:rPr lang="en-ZA" dirty="0" smtClean="0"/>
              <a:t> </a:t>
            </a:r>
            <a:endParaRPr lang="en-ZA" dirty="0"/>
          </a:p>
        </p:txBody>
      </p:sp>
      <p:sp>
        <p:nvSpPr>
          <p:cNvPr id="5" name="Subtitle 4">
            <a:extLst>
              <a:ext uri="{FF2B5EF4-FFF2-40B4-BE49-F238E27FC236}">
                <a16:creationId xmlns:a16="http://schemas.microsoft.com/office/drawing/2014/main" id="{4236A4D9-DCA0-4D15-8774-34A94997757E}"/>
              </a:ext>
            </a:extLst>
          </p:cNvPr>
          <p:cNvSpPr>
            <a:spLocks noGrp="1"/>
          </p:cNvSpPr>
          <p:nvPr>
            <p:ph type="subTitle" idx="1"/>
          </p:nvPr>
        </p:nvSpPr>
        <p:spPr>
          <a:xfrm>
            <a:off x="3544708" y="5579869"/>
            <a:ext cx="2292478" cy="906486"/>
          </a:xfrm>
        </p:spPr>
        <p:txBody>
          <a:bodyPr>
            <a:normAutofit/>
          </a:bodyPr>
          <a:lstStyle/>
          <a:p>
            <a:r>
              <a:rPr lang="en-ZA" sz="2800" noProof="1" smtClean="0">
                <a:latin typeface="+mj-lt"/>
              </a:rPr>
              <a:t>Image Set </a:t>
            </a:r>
            <a:r>
              <a:rPr lang="en-ZA" sz="2800" noProof="1">
                <a:latin typeface="+mj-lt"/>
              </a:rPr>
              <a:t>1</a:t>
            </a:r>
            <a:endParaRPr lang="en-ZA" sz="2800" noProof="1" smtClean="0">
              <a:latin typeface="+mj-lt"/>
            </a:endParaRPr>
          </a:p>
        </p:txBody>
      </p:sp>
      <p:cxnSp>
        <p:nvCxnSpPr>
          <p:cNvPr id="8" name="Straight Connector 7" descr="vertical line">
            <a:extLst>
              <a:ext uri="{FF2B5EF4-FFF2-40B4-BE49-F238E27FC236}">
                <a16:creationId xmlns:a16="http://schemas.microsoft.com/office/drawing/2014/main" id="{C0B893E7-2D9C-445D-8C3C-B056DC61CD6B}"/>
              </a:ext>
              <a:ext uri="{C183D7F6-B498-43B3-948B-1728B52AA6E4}">
                <adec:decorative xmlns:adec="http://schemas.microsoft.com/office/drawing/2017/decorative" xmlns="" val="1"/>
              </a:ext>
            </a:extLst>
          </p:cNvPr>
          <p:cNvCxnSpPr>
            <a:cxnSpLocks/>
          </p:cNvCxnSpPr>
          <p:nvPr/>
        </p:nvCxnSpPr>
        <p:spPr>
          <a:xfrm>
            <a:off x="3329277" y="5654143"/>
            <a:ext cx="0" cy="672118"/>
          </a:xfrm>
          <a:prstGeom prst="line">
            <a:avLst/>
          </a:prstGeom>
          <a:ln w="381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rotWithShape="1">
          <a:blip r:embed="rId3"/>
          <a:srcRect l="7910"/>
          <a:stretch/>
        </p:blipFill>
        <p:spPr>
          <a:xfrm>
            <a:off x="6991720" y="5579869"/>
            <a:ext cx="2124310" cy="867830"/>
          </a:xfrm>
          <a:prstGeom prst="rect">
            <a:avLst/>
          </a:prstGeom>
        </p:spPr>
      </p:pic>
    </p:spTree>
    <p:extLst>
      <p:ext uri="{BB962C8B-B14F-4D97-AF65-F5344CB8AC3E}">
        <p14:creationId xmlns:p14="http://schemas.microsoft.com/office/powerpoint/2010/main" val="2183895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pic>
        <p:nvPicPr>
          <p:cNvPr id="10" name="Picture Placeholder 9"/>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b="8621"/>
          <a:stretch/>
        </p:blipFill>
        <p:spPr>
          <a:xfrm>
            <a:off x="0" y="0"/>
            <a:ext cx="9144000" cy="5389685"/>
          </a:xfrm>
          <a:prstGeom prst="rect">
            <a:avLst/>
          </a:prstGeom>
        </p:spPr>
      </p:pic>
      <p:sp>
        <p:nvSpPr>
          <p:cNvPr id="9"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0" y="5373475"/>
            <a:ext cx="9144000" cy="513033"/>
          </a:xfrm>
          <a:solidFill>
            <a:schemeClr val="accent3"/>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b="1" noProof="1"/>
              <a:t>Urban Floods in Phnom Penh, Cambodia</a:t>
            </a:r>
            <a:endParaRPr lang="en-ZA" b="1" noProof="1"/>
          </a:p>
        </p:txBody>
      </p:sp>
      <p:sp>
        <p:nvSpPr>
          <p:cNvPr id="14" name="Rectangle 13"/>
          <p:cNvSpPr/>
          <p:nvPr/>
        </p:nvSpPr>
        <p:spPr>
          <a:xfrm>
            <a:off x="125138" y="6079352"/>
            <a:ext cx="3095078" cy="276999"/>
          </a:xfrm>
          <a:prstGeom prst="rect">
            <a:avLst/>
          </a:prstGeom>
        </p:spPr>
        <p:txBody>
          <a:bodyPr wrap="none">
            <a:spAutoFit/>
          </a:bodyPr>
          <a:lstStyle/>
          <a:p>
            <a:pPr lvl="0"/>
            <a:r>
              <a:rPr lang="en-US" sz="1200" dirty="0">
                <a:solidFill>
                  <a:prstClr val="black">
                    <a:lumMod val="50000"/>
                    <a:lumOff val="50000"/>
                  </a:prstClr>
                </a:solidFill>
              </a:rPr>
              <a:t>Source: TANG CHHIN SOTHY/AFP/Getty Images</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92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pic>
        <p:nvPicPr>
          <p:cNvPr id="10" name="Picture Placeholder 9"/>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4600" b="3116"/>
          <a:stretch/>
        </p:blipFill>
        <p:spPr>
          <a:xfrm>
            <a:off x="1" y="0"/>
            <a:ext cx="9144000" cy="5692689"/>
          </a:xfrm>
          <a:prstGeom prst="rect">
            <a:avLst/>
          </a:prstGeom>
        </p:spPr>
      </p:pic>
      <p:sp>
        <p:nvSpPr>
          <p:cNvPr id="14" name="Rectangle 13"/>
          <p:cNvSpPr/>
          <p:nvPr/>
        </p:nvSpPr>
        <p:spPr>
          <a:xfrm>
            <a:off x="63592" y="6079352"/>
            <a:ext cx="3076483"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Source: Zhang </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Peng/</a:t>
            </a:r>
            <a:r>
              <a:rPr kumimoji="0" lang="en-US" sz="1200" b="0" i="0" u="none" strike="noStrike" kern="1200" cap="none" spc="0" normalizeH="0" baseline="0" noProof="0" dirty="0" err="1">
                <a:ln>
                  <a:noFill/>
                </a:ln>
                <a:solidFill>
                  <a:prstClr val="black">
                    <a:lumMod val="50000"/>
                    <a:lumOff val="50000"/>
                  </a:prstClr>
                </a:solidFill>
                <a:effectLst/>
                <a:uLnTx/>
                <a:uFillTx/>
                <a:latin typeface="Calibri" panose="020F0502020204030204"/>
                <a:ea typeface="+mn-ea"/>
                <a:cs typeface="+mn-cs"/>
              </a:rPr>
              <a:t>LightRocket</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/Getty Images</a:t>
            </a:r>
          </a:p>
        </p:txBody>
      </p:sp>
      <p:sp>
        <p:nvSpPr>
          <p:cNvPr id="7"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1" y="5489202"/>
            <a:ext cx="9144000" cy="513033"/>
          </a:xfrm>
          <a:ln/>
        </p:spPr>
        <p:style>
          <a:lnRef idx="0">
            <a:schemeClr val="accent3"/>
          </a:lnRef>
          <a:fillRef idx="3">
            <a:schemeClr val="accent3"/>
          </a:fillRef>
          <a:effectRef idx="3">
            <a:schemeClr val="accent3"/>
          </a:effectRef>
          <a:fontRef idx="minor">
            <a:schemeClr val="lt1"/>
          </a:fontRef>
        </p:style>
        <p:txBody>
          <a:bodyPr>
            <a:normAutofit/>
          </a:bodyPr>
          <a:lstStyle/>
          <a:p>
            <a:r>
              <a:rPr lang="en-US" b="1" noProof="1"/>
              <a:t>Trendy Shopping District in Beijing, China</a:t>
            </a:r>
            <a:endParaRPr lang="en-ZA" b="1" noProof="1"/>
          </a:p>
        </p:txBody>
      </p:sp>
    </p:spTree>
    <p:extLst>
      <p:ext uri="{BB962C8B-B14F-4D97-AF65-F5344CB8AC3E}">
        <p14:creationId xmlns:p14="http://schemas.microsoft.com/office/powerpoint/2010/main" val="1259417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pic>
        <p:nvPicPr>
          <p:cNvPr id="10" name="Picture Placeholder 9"/>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1329"/>
          <a:stretch/>
        </p:blipFill>
        <p:spPr>
          <a:xfrm>
            <a:off x="1" y="0"/>
            <a:ext cx="9144000" cy="5229985"/>
          </a:xfrm>
          <a:prstGeom prst="rect">
            <a:avLst/>
          </a:prstGeom>
        </p:spPr>
      </p:pic>
      <p:sp>
        <p:nvSpPr>
          <p:cNvPr id="14" name="Rectangle 13"/>
          <p:cNvSpPr/>
          <p:nvPr/>
        </p:nvSpPr>
        <p:spPr>
          <a:xfrm>
            <a:off x="1" y="5910698"/>
            <a:ext cx="2942665" cy="461665"/>
          </a:xfrm>
          <a:prstGeom prst="rect">
            <a:avLst/>
          </a:prstGeom>
        </p:spPr>
        <p:txBody>
          <a:bodyPr wrap="none">
            <a:spAutoFit/>
          </a:bodyPr>
          <a:lstStyle/>
          <a:p>
            <a:pPr lvl="0"/>
            <a:r>
              <a:rPr lang="en-US" sz="1200" dirty="0">
                <a:solidFill>
                  <a:prstClr val="black">
                    <a:lumMod val="50000"/>
                    <a:lumOff val="50000"/>
                  </a:prstClr>
                </a:solidFill>
              </a:rPr>
              <a:t>Source: NARINDER NANU/AFP/Getty Images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11"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1" y="5229985"/>
            <a:ext cx="9144000" cy="513033"/>
          </a:xfrm>
          <a:ln/>
        </p:spPr>
        <p:style>
          <a:lnRef idx="0">
            <a:schemeClr val="accent3"/>
          </a:lnRef>
          <a:fillRef idx="3">
            <a:schemeClr val="accent3"/>
          </a:fillRef>
          <a:effectRef idx="3">
            <a:schemeClr val="accent3"/>
          </a:effectRef>
          <a:fontRef idx="minor">
            <a:schemeClr val="lt1"/>
          </a:fontRef>
        </p:style>
        <p:txBody>
          <a:bodyPr>
            <a:normAutofit/>
          </a:bodyPr>
          <a:lstStyle/>
          <a:p>
            <a:r>
              <a:rPr lang="en-US" b="1" noProof="1"/>
              <a:t>Air Pollution in New Delhi, India</a:t>
            </a:r>
            <a:endParaRPr lang="en-ZA" b="1" noProof="1"/>
          </a:p>
        </p:txBody>
      </p:sp>
    </p:spTree>
    <p:extLst>
      <p:ext uri="{BB962C8B-B14F-4D97-AF65-F5344CB8AC3E}">
        <p14:creationId xmlns:p14="http://schemas.microsoft.com/office/powerpoint/2010/main" val="1491104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0" y="0"/>
            <a:ext cx="9144000" cy="5530362"/>
          </a:xfrm>
          <a:prstGeom prst="rect">
            <a:avLst/>
          </a:prstGeom>
        </p:spPr>
      </p:pic>
      <p:sp>
        <p:nvSpPr>
          <p:cNvPr id="14" name="Rectangle 13"/>
          <p:cNvSpPr/>
          <p:nvPr/>
        </p:nvSpPr>
        <p:spPr>
          <a:xfrm>
            <a:off x="0" y="6125518"/>
            <a:ext cx="2419124" cy="461665"/>
          </a:xfrm>
          <a:prstGeom prst="rect">
            <a:avLst/>
          </a:prstGeom>
        </p:spPr>
        <p:txBody>
          <a:bodyPr wrap="none">
            <a:spAutoFit/>
          </a:bodyPr>
          <a:lstStyle/>
          <a:p>
            <a:pPr lvl="0"/>
            <a:r>
              <a:rPr lang="en-US" sz="1200" dirty="0">
                <a:solidFill>
                  <a:prstClr val="black">
                    <a:lumMod val="50000"/>
                    <a:lumOff val="50000"/>
                  </a:prstClr>
                </a:solidFill>
              </a:rPr>
              <a:t>Source: Omar Havana/Getty Images</a:t>
            </a:r>
          </a:p>
          <a:p>
            <a:pPr lvl="0"/>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8"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0" y="5530362"/>
            <a:ext cx="9144000" cy="513033"/>
          </a:xfrm>
          <a:ln/>
        </p:spPr>
        <p:style>
          <a:lnRef idx="1">
            <a:schemeClr val="accent3"/>
          </a:lnRef>
          <a:fillRef idx="3">
            <a:schemeClr val="accent3"/>
          </a:fillRef>
          <a:effectRef idx="2">
            <a:schemeClr val="accent3"/>
          </a:effectRef>
          <a:fontRef idx="minor">
            <a:schemeClr val="lt1"/>
          </a:fontRef>
        </p:style>
        <p:txBody>
          <a:bodyPr>
            <a:normAutofit/>
          </a:bodyPr>
          <a:lstStyle/>
          <a:p>
            <a:r>
              <a:rPr lang="en-US" b="1" noProof="1"/>
              <a:t>Loss of Farmland Near Phnom Penh, Cambodia</a:t>
            </a:r>
            <a:endParaRPr lang="en-ZA" b="1" noProof="1"/>
          </a:p>
        </p:txBody>
      </p:sp>
    </p:spTree>
    <p:extLst>
      <p:ext uri="{BB962C8B-B14F-4D97-AF65-F5344CB8AC3E}">
        <p14:creationId xmlns:p14="http://schemas.microsoft.com/office/powerpoint/2010/main" val="481768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0" y="0"/>
            <a:ext cx="9144000" cy="5716538"/>
          </a:xfrm>
          <a:prstGeom prst="rect">
            <a:avLst/>
          </a:prstGeom>
        </p:spPr>
      </p:pic>
      <p:sp>
        <p:nvSpPr>
          <p:cNvPr id="9"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0" y="5698637"/>
            <a:ext cx="9144000" cy="513033"/>
          </a:xfrm>
          <a:ln/>
        </p:spPr>
        <p:style>
          <a:lnRef idx="1">
            <a:schemeClr val="accent3"/>
          </a:lnRef>
          <a:fillRef idx="3">
            <a:schemeClr val="accent3"/>
          </a:fillRef>
          <a:effectRef idx="2">
            <a:schemeClr val="accent3"/>
          </a:effectRef>
          <a:fontRef idx="minor">
            <a:schemeClr val="lt1"/>
          </a:fontRef>
        </p:style>
        <p:txBody>
          <a:bodyPr>
            <a:normAutofit/>
          </a:bodyPr>
          <a:lstStyle/>
          <a:p>
            <a:r>
              <a:rPr lang="en-US" b="1" noProof="1"/>
              <a:t>Neglected Heritage Building in Yangon, Myanmar</a:t>
            </a:r>
            <a:endParaRPr lang="en-ZA" b="1" noProof="1"/>
          </a:p>
        </p:txBody>
      </p:sp>
      <p:sp>
        <p:nvSpPr>
          <p:cNvPr id="14" name="Rectangle 13"/>
          <p:cNvSpPr/>
          <p:nvPr/>
        </p:nvSpPr>
        <p:spPr>
          <a:xfrm>
            <a:off x="0" y="6228767"/>
            <a:ext cx="2835007" cy="461665"/>
          </a:xfrm>
          <a:prstGeom prst="rect">
            <a:avLst/>
          </a:prstGeom>
        </p:spPr>
        <p:txBody>
          <a:bodyPr wrap="none">
            <a:spAutoFit/>
          </a:bodyPr>
          <a:lstStyle/>
          <a:p>
            <a:pPr lvl="0"/>
            <a:r>
              <a:rPr lang="en-US" sz="1200" dirty="0">
                <a:solidFill>
                  <a:prstClr val="black">
                    <a:lumMod val="50000"/>
                    <a:lumOff val="50000"/>
                  </a:prstClr>
                </a:solidFill>
              </a:rPr>
              <a:t>Source: ROMEO GACAD/AFP/Getty Images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916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0" y="0"/>
            <a:ext cx="9144000" cy="5627077"/>
          </a:xfrm>
          <a:prstGeom prst="rect">
            <a:avLst/>
          </a:prstGeom>
        </p:spPr>
      </p:pic>
      <p:sp>
        <p:nvSpPr>
          <p:cNvPr id="9"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0" y="5627077"/>
            <a:ext cx="9144000" cy="360013"/>
          </a:xfrm>
          <a:ln/>
        </p:spPr>
        <p:style>
          <a:lnRef idx="0">
            <a:schemeClr val="accent3"/>
          </a:lnRef>
          <a:fillRef idx="3">
            <a:schemeClr val="accent3"/>
          </a:fillRef>
          <a:effectRef idx="3">
            <a:schemeClr val="accent3"/>
          </a:effectRef>
          <a:fontRef idx="minor">
            <a:schemeClr val="lt1"/>
          </a:fontRef>
        </p:style>
        <p:txBody>
          <a:bodyPr>
            <a:normAutofit fontScale="77500" lnSpcReduction="20000"/>
          </a:bodyPr>
          <a:lstStyle/>
          <a:p>
            <a:r>
              <a:rPr lang="en-US" b="1" noProof="1" smtClean="0"/>
              <a:t>Young People Working in Mumbai, India</a:t>
            </a:r>
            <a:endParaRPr lang="en-ZA" b="1" noProof="1"/>
          </a:p>
        </p:txBody>
      </p:sp>
      <p:sp>
        <p:nvSpPr>
          <p:cNvPr id="14" name="Rectangle 13"/>
          <p:cNvSpPr/>
          <p:nvPr/>
        </p:nvSpPr>
        <p:spPr>
          <a:xfrm>
            <a:off x="0" y="6147513"/>
            <a:ext cx="3681072" cy="276999"/>
          </a:xfrm>
          <a:prstGeom prst="rect">
            <a:avLst/>
          </a:prstGeom>
        </p:spPr>
        <p:txBody>
          <a:bodyPr wrap="none">
            <a:spAutoFit/>
          </a:bodyPr>
          <a:lstStyle/>
          <a:p>
            <a:pPr lvl="0"/>
            <a:r>
              <a:rPr lang="en-US" sz="1200" dirty="0">
                <a:solidFill>
                  <a:prstClr val="black">
                    <a:lumMod val="50000"/>
                    <a:lumOff val="50000"/>
                  </a:prstClr>
                </a:solidFill>
              </a:rPr>
              <a:t>Photographer: </a:t>
            </a:r>
            <a:r>
              <a:rPr lang="en-US" sz="1200" dirty="0" err="1">
                <a:solidFill>
                  <a:prstClr val="black">
                    <a:lumMod val="50000"/>
                    <a:lumOff val="50000"/>
                  </a:prstClr>
                </a:solidFill>
              </a:rPr>
              <a:t>Dhiraj</a:t>
            </a:r>
            <a:r>
              <a:rPr lang="en-US" sz="1200" dirty="0">
                <a:solidFill>
                  <a:prstClr val="black">
                    <a:lumMod val="50000"/>
                    <a:lumOff val="50000"/>
                  </a:prstClr>
                </a:solidFill>
              </a:rPr>
              <a:t> Singh/Bloomberg via Getty Images</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325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179AA3B4-DDB4-4B2A-B234-DE5CD2E340D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1"/>
            <a:ext cx="9144000" cy="4601258"/>
          </a:xfrm>
        </p:spPr>
      </p:pic>
      <p:sp>
        <p:nvSpPr>
          <p:cNvPr id="4" name="Title 3">
            <a:extLst>
              <a:ext uri="{FF2B5EF4-FFF2-40B4-BE49-F238E27FC236}">
                <a16:creationId xmlns:a16="http://schemas.microsoft.com/office/drawing/2014/main" id="{BA1A0A4F-F62B-4411-8D3E-82A00A1F480D}"/>
              </a:ext>
            </a:extLst>
          </p:cNvPr>
          <p:cNvSpPr>
            <a:spLocks noGrp="1"/>
          </p:cNvSpPr>
          <p:nvPr>
            <p:ph type="ctrTitle"/>
          </p:nvPr>
        </p:nvSpPr>
        <p:spPr>
          <a:xfrm>
            <a:off x="0" y="3816626"/>
            <a:ext cx="9144000" cy="784631"/>
          </a:xfrm>
        </p:spPr>
        <p:txBody>
          <a:bodyPr>
            <a:normAutofit fontScale="90000"/>
          </a:bodyPr>
          <a:lstStyle/>
          <a:p>
            <a:r>
              <a:rPr lang="en-CA" dirty="0" smtClean="0"/>
              <a:t>Urbanization in Asia</a:t>
            </a:r>
            <a:endParaRPr lang="ru-RU" dirty="0"/>
          </a:p>
        </p:txBody>
      </p:sp>
      <p:sp>
        <p:nvSpPr>
          <p:cNvPr id="5" name="Subtitle 4">
            <a:extLst>
              <a:ext uri="{FF2B5EF4-FFF2-40B4-BE49-F238E27FC236}">
                <a16:creationId xmlns:a16="http://schemas.microsoft.com/office/drawing/2014/main" id="{6752B999-CAEB-49BE-835B-3CF1107C4A4E}"/>
              </a:ext>
            </a:extLst>
          </p:cNvPr>
          <p:cNvSpPr>
            <a:spLocks noGrp="1"/>
          </p:cNvSpPr>
          <p:nvPr>
            <p:ph type="subTitle" idx="1"/>
          </p:nvPr>
        </p:nvSpPr>
        <p:spPr>
          <a:solidFill>
            <a:schemeClr val="bg1">
              <a:alpha val="90000"/>
            </a:schemeClr>
          </a:solidFill>
        </p:spPr>
        <p:txBody>
          <a:bodyPr>
            <a:normAutofit/>
          </a:bodyPr>
          <a:lstStyle/>
          <a:p>
            <a:r>
              <a:rPr lang="en-US" sz="1800" dirty="0" smtClean="0">
                <a:solidFill>
                  <a:schemeClr val="tx1"/>
                </a:solidFill>
              </a:rPr>
              <a:t>https</a:t>
            </a:r>
            <a:r>
              <a:rPr lang="en-US" sz="1800" dirty="0">
                <a:solidFill>
                  <a:schemeClr val="tx1"/>
                </a:solidFill>
              </a:rPr>
              <a:t>://asiapacificcurriculum.ca/</a:t>
            </a:r>
          </a:p>
          <a:p>
            <a:endParaRPr lang="ru-RU" sz="1800" dirty="0">
              <a:solidFill>
                <a:schemeClr val="tx1"/>
              </a:solidFill>
            </a:endParaRPr>
          </a:p>
        </p:txBody>
      </p:sp>
      <p:pic>
        <p:nvPicPr>
          <p:cNvPr id="13" name="Picture 12"/>
          <p:cNvPicPr>
            <a:picLocks noChangeAspect="1"/>
          </p:cNvPicPr>
          <p:nvPr/>
        </p:nvPicPr>
        <p:blipFill>
          <a:blip r:embed="rId3"/>
          <a:stretch>
            <a:fillRect/>
          </a:stretch>
        </p:blipFill>
        <p:spPr>
          <a:xfrm>
            <a:off x="4766331" y="5806680"/>
            <a:ext cx="4316342" cy="847417"/>
          </a:xfrm>
          <a:prstGeom prst="rect">
            <a:avLst/>
          </a:prstGeom>
        </p:spPr>
      </p:pic>
    </p:spTree>
    <p:extLst>
      <p:ext uri="{BB962C8B-B14F-4D97-AF65-F5344CB8AC3E}">
        <p14:creationId xmlns:p14="http://schemas.microsoft.com/office/powerpoint/2010/main" val="88227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pic>
        <p:nvPicPr>
          <p:cNvPr id="10" name="Picture Placeholder 9"/>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9406"/>
          <a:stretch/>
        </p:blipFill>
        <p:spPr>
          <a:xfrm>
            <a:off x="1" y="-23348"/>
            <a:ext cx="9144000" cy="5335492"/>
          </a:xfrm>
          <a:prstGeom prst="rect">
            <a:avLst/>
          </a:prstGeom>
        </p:spPr>
      </p:pic>
      <p:sp>
        <p:nvSpPr>
          <p:cNvPr id="14" name="Rectangle 13"/>
          <p:cNvSpPr/>
          <p:nvPr/>
        </p:nvSpPr>
        <p:spPr>
          <a:xfrm>
            <a:off x="0" y="5946558"/>
            <a:ext cx="2315955" cy="276999"/>
          </a:xfrm>
          <a:prstGeom prst="rect">
            <a:avLst/>
          </a:prstGeom>
        </p:spPr>
        <p:txBody>
          <a:bodyPr wrap="none">
            <a:spAutoFit/>
          </a:bodyPr>
          <a:lstStyle/>
          <a:p>
            <a:pPr lvl="0"/>
            <a:r>
              <a:rPr lang="en-US" sz="1200" dirty="0">
                <a:solidFill>
                  <a:prstClr val="black">
                    <a:lumMod val="50000"/>
                    <a:lumOff val="50000"/>
                  </a:prstClr>
                </a:solidFill>
              </a:rPr>
              <a:t>Source: </a:t>
            </a:r>
            <a:r>
              <a:rPr lang="en-US" sz="1200" dirty="0" err="1">
                <a:solidFill>
                  <a:prstClr val="black">
                    <a:lumMod val="50000"/>
                    <a:lumOff val="50000"/>
                  </a:prstClr>
                </a:solidFill>
              </a:rPr>
              <a:t>Apexphotos</a:t>
            </a:r>
            <a:r>
              <a:rPr lang="en-US" sz="1200" dirty="0">
                <a:solidFill>
                  <a:prstClr val="black">
                    <a:lumMod val="50000"/>
                    <a:lumOff val="50000"/>
                  </a:prstClr>
                </a:solidFill>
              </a:rPr>
              <a:t>/Getty Images</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8"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1" y="5300732"/>
            <a:ext cx="9144000" cy="513033"/>
          </a:xfrm>
          <a:ln/>
        </p:spPr>
        <p:style>
          <a:lnRef idx="0">
            <a:schemeClr val="accent3"/>
          </a:lnRef>
          <a:fillRef idx="3">
            <a:schemeClr val="accent3"/>
          </a:fillRef>
          <a:effectRef idx="3">
            <a:schemeClr val="accent3"/>
          </a:effectRef>
          <a:fontRef idx="minor">
            <a:schemeClr val="lt1"/>
          </a:fontRef>
        </p:style>
        <p:txBody>
          <a:bodyPr>
            <a:normAutofit/>
          </a:bodyPr>
          <a:lstStyle/>
          <a:p>
            <a:r>
              <a:rPr lang="en-ZA" b="1" noProof="1"/>
              <a:t>Traffic in Manila, Philippines</a:t>
            </a:r>
          </a:p>
        </p:txBody>
      </p:sp>
    </p:spTree>
    <p:extLst>
      <p:ext uri="{BB962C8B-B14F-4D97-AF65-F5344CB8AC3E}">
        <p14:creationId xmlns:p14="http://schemas.microsoft.com/office/powerpoint/2010/main" val="2484669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pic>
        <p:nvPicPr>
          <p:cNvPr id="10" name="Picture Placeholder 9"/>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5264" b="4954"/>
          <a:stretch/>
        </p:blipFill>
        <p:spPr>
          <a:xfrm>
            <a:off x="0" y="0"/>
            <a:ext cx="9153092" cy="5671038"/>
          </a:xfrm>
          <a:prstGeom prst="rect">
            <a:avLst/>
          </a:prstGeom>
        </p:spPr>
      </p:pic>
      <p:sp>
        <p:nvSpPr>
          <p:cNvPr id="9"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0" y="5671038"/>
            <a:ext cx="9144000" cy="513033"/>
          </a:xfrm>
          <a:ln/>
        </p:spPr>
        <p:style>
          <a:lnRef idx="1">
            <a:schemeClr val="accent3"/>
          </a:lnRef>
          <a:fillRef idx="3">
            <a:schemeClr val="accent3"/>
          </a:fillRef>
          <a:effectRef idx="2">
            <a:schemeClr val="accent3"/>
          </a:effectRef>
          <a:fontRef idx="minor">
            <a:schemeClr val="lt1"/>
          </a:fontRef>
        </p:style>
        <p:txBody>
          <a:bodyPr>
            <a:normAutofit/>
          </a:bodyPr>
          <a:lstStyle/>
          <a:p>
            <a:r>
              <a:rPr lang="en-US" b="1" noProof="1"/>
              <a:t>Motorbike Traffic in Ho Chi Minh City, Vietnam</a:t>
            </a:r>
            <a:endParaRPr lang="en-ZA" b="1" noProof="1"/>
          </a:p>
        </p:txBody>
      </p:sp>
      <p:sp>
        <p:nvSpPr>
          <p:cNvPr id="14" name="Rectangle 13"/>
          <p:cNvSpPr/>
          <p:nvPr/>
        </p:nvSpPr>
        <p:spPr>
          <a:xfrm>
            <a:off x="0" y="6308080"/>
            <a:ext cx="2606867" cy="461665"/>
          </a:xfrm>
          <a:prstGeom prst="rect">
            <a:avLst/>
          </a:prstGeom>
        </p:spPr>
        <p:txBody>
          <a:bodyPr wrap="none">
            <a:spAutoFit/>
          </a:bodyPr>
          <a:lstStyle/>
          <a:p>
            <a:pPr lvl="0"/>
            <a:r>
              <a:rPr lang="en-US" sz="1200" dirty="0">
                <a:solidFill>
                  <a:prstClr val="black">
                    <a:lumMod val="50000"/>
                    <a:lumOff val="50000"/>
                  </a:prstClr>
                </a:solidFill>
              </a:rPr>
              <a:t>Source: David Buffington/Getty Images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243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0" y="0"/>
            <a:ext cx="9144000" cy="5489202"/>
          </a:xfrm>
          <a:prstGeom prst="rect">
            <a:avLst/>
          </a:prstGeom>
        </p:spPr>
      </p:pic>
      <p:sp>
        <p:nvSpPr>
          <p:cNvPr id="14" name="Rectangle 13"/>
          <p:cNvSpPr/>
          <p:nvPr/>
        </p:nvSpPr>
        <p:spPr>
          <a:xfrm>
            <a:off x="125138" y="6079352"/>
            <a:ext cx="2225866" cy="461665"/>
          </a:xfrm>
          <a:prstGeom prst="rect">
            <a:avLst/>
          </a:prstGeom>
        </p:spPr>
        <p:txBody>
          <a:bodyPr wrap="none">
            <a:spAutoFit/>
          </a:bodyPr>
          <a:lstStyle/>
          <a:p>
            <a:pPr lvl="0"/>
            <a:r>
              <a:rPr lang="en-US" sz="1200" dirty="0">
                <a:solidFill>
                  <a:prstClr val="black">
                    <a:lumMod val="50000"/>
                    <a:lumOff val="50000"/>
                  </a:prstClr>
                </a:solidFill>
              </a:rPr>
              <a:t>Source: </a:t>
            </a:r>
            <a:r>
              <a:rPr lang="en-US" sz="1200" dirty="0" err="1">
                <a:solidFill>
                  <a:prstClr val="black">
                    <a:lumMod val="50000"/>
                    <a:lumOff val="50000"/>
                  </a:prstClr>
                </a:solidFill>
              </a:rPr>
              <a:t>simonlong</a:t>
            </a:r>
            <a:r>
              <a:rPr lang="en-US" sz="1200" dirty="0">
                <a:solidFill>
                  <a:prstClr val="black">
                    <a:lumMod val="50000"/>
                    <a:lumOff val="50000"/>
                  </a:prstClr>
                </a:solidFill>
              </a:rPr>
              <a:t>/Getty Images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8"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1" y="5489202"/>
            <a:ext cx="9144000" cy="513033"/>
          </a:xfrm>
          <a:ln/>
        </p:spPr>
        <p:style>
          <a:lnRef idx="0">
            <a:schemeClr val="accent3"/>
          </a:lnRef>
          <a:fillRef idx="3">
            <a:schemeClr val="accent3"/>
          </a:fillRef>
          <a:effectRef idx="3">
            <a:schemeClr val="accent3"/>
          </a:effectRef>
          <a:fontRef idx="minor">
            <a:schemeClr val="lt1"/>
          </a:fontRef>
        </p:style>
        <p:txBody>
          <a:bodyPr>
            <a:normAutofit/>
          </a:bodyPr>
          <a:lstStyle/>
          <a:p>
            <a:r>
              <a:rPr lang="en-US" b="1" noProof="1"/>
              <a:t>Becak (Three-wheeled Bike) in Yogyarta, Indonesia </a:t>
            </a:r>
            <a:endParaRPr lang="en-ZA" b="1" noProof="1"/>
          </a:p>
        </p:txBody>
      </p:sp>
    </p:spTree>
    <p:extLst>
      <p:ext uri="{BB962C8B-B14F-4D97-AF65-F5344CB8AC3E}">
        <p14:creationId xmlns:p14="http://schemas.microsoft.com/office/powerpoint/2010/main" val="2966227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0" y="0"/>
            <a:ext cx="9143999" cy="5898200"/>
          </a:xfrm>
          <a:prstGeom prst="rect">
            <a:avLst/>
          </a:prstGeom>
        </p:spPr>
      </p:pic>
      <p:sp>
        <p:nvSpPr>
          <p:cNvPr id="14" name="Rectangle 13"/>
          <p:cNvSpPr/>
          <p:nvPr/>
        </p:nvSpPr>
        <p:spPr>
          <a:xfrm>
            <a:off x="0" y="6077248"/>
            <a:ext cx="1899751" cy="461665"/>
          </a:xfrm>
          <a:prstGeom prst="rect">
            <a:avLst/>
          </a:prstGeom>
        </p:spPr>
        <p:txBody>
          <a:bodyPr wrap="none">
            <a:spAutoFit/>
          </a:bodyPr>
          <a:lstStyle/>
          <a:p>
            <a:pPr lvl="0"/>
            <a:r>
              <a:rPr lang="en-US" sz="1200" dirty="0">
                <a:solidFill>
                  <a:prstClr val="black">
                    <a:lumMod val="50000"/>
                    <a:lumOff val="50000"/>
                  </a:prstClr>
                </a:solidFill>
              </a:rPr>
              <a:t>Source: </a:t>
            </a:r>
            <a:r>
              <a:rPr lang="en-US" sz="1200" dirty="0" err="1">
                <a:solidFill>
                  <a:prstClr val="black">
                    <a:lumMod val="50000"/>
                    <a:lumOff val="50000"/>
                  </a:prstClr>
                </a:solidFill>
              </a:rPr>
              <a:t>holgs</a:t>
            </a:r>
            <a:r>
              <a:rPr lang="en-US" sz="1200" dirty="0">
                <a:solidFill>
                  <a:prstClr val="black">
                    <a:lumMod val="50000"/>
                    <a:lumOff val="50000"/>
                  </a:prstClr>
                </a:solidFill>
              </a:rPr>
              <a:t>/Getty Images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7"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1" y="5489202"/>
            <a:ext cx="9144000" cy="513033"/>
          </a:xfrm>
          <a:ln/>
        </p:spPr>
        <p:style>
          <a:lnRef idx="0">
            <a:schemeClr val="accent3"/>
          </a:lnRef>
          <a:fillRef idx="3">
            <a:schemeClr val="accent3"/>
          </a:fillRef>
          <a:effectRef idx="3">
            <a:schemeClr val="accent3"/>
          </a:effectRef>
          <a:fontRef idx="minor">
            <a:schemeClr val="lt1"/>
          </a:fontRef>
        </p:style>
        <p:txBody>
          <a:bodyPr>
            <a:normAutofit/>
          </a:bodyPr>
          <a:lstStyle/>
          <a:p>
            <a:r>
              <a:rPr lang="en-US" b="1" noProof="1"/>
              <a:t>Street Market in Manila, Philippines</a:t>
            </a:r>
            <a:endParaRPr lang="en-ZA" b="1" noProof="1"/>
          </a:p>
        </p:txBody>
      </p:sp>
    </p:spTree>
    <p:extLst>
      <p:ext uri="{BB962C8B-B14F-4D97-AF65-F5344CB8AC3E}">
        <p14:creationId xmlns:p14="http://schemas.microsoft.com/office/powerpoint/2010/main" val="2957734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 y="0"/>
            <a:ext cx="9143999" cy="5813765"/>
          </a:xfrm>
          <a:prstGeom prst="rect">
            <a:avLst/>
          </a:prstGeom>
        </p:spPr>
      </p:pic>
      <p:sp>
        <p:nvSpPr>
          <p:cNvPr id="14" name="Rectangle 13"/>
          <p:cNvSpPr/>
          <p:nvPr/>
        </p:nvSpPr>
        <p:spPr>
          <a:xfrm>
            <a:off x="1" y="5946558"/>
            <a:ext cx="4105739" cy="276999"/>
          </a:xfrm>
          <a:prstGeom prst="rect">
            <a:avLst/>
          </a:prstGeom>
        </p:spPr>
        <p:txBody>
          <a:bodyPr wrap="none">
            <a:spAutoFit/>
          </a:bodyPr>
          <a:lstStyle/>
          <a:p>
            <a:pPr lvl="0"/>
            <a:r>
              <a:rPr lang="en-US" sz="1200" dirty="0">
                <a:solidFill>
                  <a:prstClr val="black">
                    <a:lumMod val="50000"/>
                    <a:lumOff val="50000"/>
                  </a:prstClr>
                </a:solidFill>
              </a:rPr>
              <a:t>Source</a:t>
            </a:r>
            <a:r>
              <a:rPr lang="en-US" sz="1200" dirty="0" smtClean="0">
                <a:solidFill>
                  <a:prstClr val="black">
                    <a:lumMod val="50000"/>
                    <a:lumOff val="50000"/>
                  </a:prstClr>
                </a:solidFill>
              </a:rPr>
              <a:t>: </a:t>
            </a:r>
            <a:r>
              <a:rPr lang="en-US" sz="1200" dirty="0" err="1">
                <a:solidFill>
                  <a:prstClr val="black">
                    <a:lumMod val="50000"/>
                    <a:lumOff val="50000"/>
                  </a:prstClr>
                </a:solidFill>
              </a:rPr>
              <a:t>Didem</a:t>
            </a:r>
            <a:r>
              <a:rPr lang="en-US" sz="1200" dirty="0">
                <a:solidFill>
                  <a:prstClr val="black">
                    <a:lumMod val="50000"/>
                    <a:lumOff val="50000"/>
                  </a:prstClr>
                </a:solidFill>
              </a:rPr>
              <a:t> </a:t>
            </a:r>
            <a:r>
              <a:rPr lang="en-US" sz="1200" dirty="0" err="1">
                <a:solidFill>
                  <a:prstClr val="black">
                    <a:lumMod val="50000"/>
                    <a:lumOff val="50000"/>
                  </a:prstClr>
                </a:solidFill>
              </a:rPr>
              <a:t>Tali</a:t>
            </a:r>
            <a:r>
              <a:rPr lang="en-US" sz="1200" dirty="0">
                <a:solidFill>
                  <a:prstClr val="black">
                    <a:lumMod val="50000"/>
                    <a:lumOff val="50000"/>
                  </a:prstClr>
                </a:solidFill>
              </a:rPr>
              <a:t>/SOPA Images/</a:t>
            </a:r>
            <a:r>
              <a:rPr lang="en-US" sz="1200" dirty="0" err="1">
                <a:solidFill>
                  <a:prstClr val="black">
                    <a:lumMod val="50000"/>
                    <a:lumOff val="50000"/>
                  </a:prstClr>
                </a:solidFill>
              </a:rPr>
              <a:t>LightRocket</a:t>
            </a:r>
            <a:r>
              <a:rPr lang="en-US" sz="1200" dirty="0">
                <a:solidFill>
                  <a:prstClr val="black">
                    <a:lumMod val="50000"/>
                    <a:lumOff val="50000"/>
                  </a:prstClr>
                </a:solidFill>
              </a:rPr>
              <a:t> via Getty Images</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7"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1" y="5300732"/>
            <a:ext cx="9144000" cy="513033"/>
          </a:xfrm>
          <a:ln/>
        </p:spPr>
        <p:style>
          <a:lnRef idx="0">
            <a:schemeClr val="accent3"/>
          </a:lnRef>
          <a:fillRef idx="3">
            <a:schemeClr val="accent3"/>
          </a:fillRef>
          <a:effectRef idx="3">
            <a:schemeClr val="accent3"/>
          </a:effectRef>
          <a:fontRef idx="minor">
            <a:schemeClr val="lt1"/>
          </a:fontRef>
        </p:style>
        <p:txBody>
          <a:bodyPr>
            <a:normAutofit/>
          </a:bodyPr>
          <a:lstStyle/>
          <a:p>
            <a:r>
              <a:rPr lang="en-ZA" b="1" noProof="1"/>
              <a:t>Urban Ger District in Ulaan Baatar, Mongolia</a:t>
            </a:r>
          </a:p>
        </p:txBody>
      </p:sp>
    </p:spTree>
    <p:extLst>
      <p:ext uri="{BB962C8B-B14F-4D97-AF65-F5344CB8AC3E}">
        <p14:creationId xmlns:p14="http://schemas.microsoft.com/office/powerpoint/2010/main" val="2988199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0" y="0"/>
            <a:ext cx="9144000" cy="5565531"/>
          </a:xfrm>
          <a:prstGeom prst="rect">
            <a:avLst/>
          </a:prstGeom>
        </p:spPr>
      </p:pic>
      <p:sp>
        <p:nvSpPr>
          <p:cNvPr id="9"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0" y="5567694"/>
            <a:ext cx="9144000" cy="513033"/>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it-IT" b="1" noProof="1"/>
              <a:t>Dharavi Slum in Mumbai, India</a:t>
            </a:r>
          </a:p>
          <a:p>
            <a:endParaRPr lang="it-IT" b="1" noProof="1"/>
          </a:p>
          <a:p>
            <a:endParaRPr lang="en-ZA" b="1" noProof="1"/>
          </a:p>
        </p:txBody>
      </p:sp>
      <p:sp>
        <p:nvSpPr>
          <p:cNvPr id="14" name="Rectangle 13"/>
          <p:cNvSpPr/>
          <p:nvPr/>
        </p:nvSpPr>
        <p:spPr>
          <a:xfrm>
            <a:off x="0" y="6259811"/>
            <a:ext cx="2138471" cy="461665"/>
          </a:xfrm>
          <a:prstGeom prst="rect">
            <a:avLst/>
          </a:prstGeom>
        </p:spPr>
        <p:txBody>
          <a:bodyPr wrap="none">
            <a:spAutoFit/>
          </a:bodyPr>
          <a:lstStyle/>
          <a:p>
            <a:pPr lvl="0"/>
            <a:r>
              <a:rPr lang="en-US" sz="1200" dirty="0">
                <a:solidFill>
                  <a:prstClr val="black">
                    <a:lumMod val="50000"/>
                    <a:lumOff val="50000"/>
                  </a:prstClr>
                </a:solidFill>
              </a:rPr>
              <a:t>Source: Paul </a:t>
            </a:r>
            <a:r>
              <a:rPr lang="en-US" sz="1200" dirty="0" err="1">
                <a:solidFill>
                  <a:prstClr val="black">
                    <a:lumMod val="50000"/>
                    <a:lumOff val="50000"/>
                  </a:prstClr>
                </a:solidFill>
              </a:rPr>
              <a:t>Biris</a:t>
            </a:r>
            <a:r>
              <a:rPr lang="en-US" sz="1200" dirty="0">
                <a:solidFill>
                  <a:prstClr val="black">
                    <a:lumMod val="50000"/>
                    <a:lumOff val="50000"/>
                  </a:prstClr>
                </a:solidFill>
              </a:rPr>
              <a:t>/Getty Images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220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0" y="0"/>
            <a:ext cx="9144000" cy="5679831"/>
          </a:xfrm>
          <a:prstGeom prst="rect">
            <a:avLst/>
          </a:prstGeom>
        </p:spPr>
      </p:pic>
      <p:sp>
        <p:nvSpPr>
          <p:cNvPr id="9"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0" y="5679831"/>
            <a:ext cx="9144000" cy="513033"/>
          </a:xfrm>
          <a:solidFill>
            <a:schemeClr val="accent3"/>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b="1" noProof="1" smtClean="0"/>
              <a:t>Factory </a:t>
            </a:r>
            <a:r>
              <a:rPr lang="en-US" b="1" noProof="1"/>
              <a:t>Worker in Dhaka, Bangladesh</a:t>
            </a:r>
            <a:endParaRPr lang="en-ZA" b="1" noProof="1"/>
          </a:p>
        </p:txBody>
      </p:sp>
      <p:sp>
        <p:nvSpPr>
          <p:cNvPr id="14" name="Rectangle 13"/>
          <p:cNvSpPr/>
          <p:nvPr/>
        </p:nvSpPr>
        <p:spPr>
          <a:xfrm>
            <a:off x="0" y="6355864"/>
            <a:ext cx="2718886" cy="461665"/>
          </a:xfrm>
          <a:prstGeom prst="rect">
            <a:avLst/>
          </a:prstGeom>
        </p:spPr>
        <p:txBody>
          <a:bodyPr wrap="none">
            <a:spAutoFit/>
          </a:bodyPr>
          <a:lstStyle/>
          <a:p>
            <a:pPr lvl="0"/>
            <a:r>
              <a:rPr lang="en-US" sz="1200" dirty="0">
                <a:solidFill>
                  <a:prstClr val="black">
                    <a:lumMod val="50000"/>
                    <a:lumOff val="50000"/>
                  </a:prstClr>
                </a:solidFill>
              </a:rPr>
              <a:t>Source: </a:t>
            </a:r>
            <a:r>
              <a:rPr lang="en-US" sz="1200" dirty="0" err="1">
                <a:solidFill>
                  <a:prstClr val="black">
                    <a:lumMod val="50000"/>
                    <a:lumOff val="50000"/>
                  </a:prstClr>
                </a:solidFill>
              </a:rPr>
              <a:t>abdul</a:t>
            </a:r>
            <a:r>
              <a:rPr lang="en-US" sz="1200" dirty="0">
                <a:solidFill>
                  <a:prstClr val="black">
                    <a:lumMod val="50000"/>
                    <a:lumOff val="50000"/>
                  </a:prstClr>
                </a:solidFill>
              </a:rPr>
              <a:t> </a:t>
            </a:r>
            <a:r>
              <a:rPr lang="en-US" sz="1200" dirty="0" err="1">
                <a:solidFill>
                  <a:prstClr val="black">
                    <a:lumMod val="50000"/>
                    <a:lumOff val="50000"/>
                  </a:prstClr>
                </a:solidFill>
              </a:rPr>
              <a:t>malek</a:t>
            </a:r>
            <a:r>
              <a:rPr lang="en-US" sz="1200" dirty="0">
                <a:solidFill>
                  <a:prstClr val="black">
                    <a:lumMod val="50000"/>
                    <a:lumOff val="50000"/>
                  </a:prstClr>
                </a:solidFill>
              </a:rPr>
              <a:t> babul/Getty Images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586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0" y="0"/>
            <a:ext cx="9144000" cy="5852067"/>
          </a:xfrm>
          <a:prstGeom prst="rect">
            <a:avLst/>
          </a:prstGeom>
        </p:spPr>
      </p:pic>
      <p:sp>
        <p:nvSpPr>
          <p:cNvPr id="14" name="Rectangle 13"/>
          <p:cNvSpPr/>
          <p:nvPr/>
        </p:nvSpPr>
        <p:spPr>
          <a:xfrm>
            <a:off x="0" y="6125518"/>
            <a:ext cx="2028119" cy="461665"/>
          </a:xfrm>
          <a:prstGeom prst="rect">
            <a:avLst/>
          </a:prstGeom>
        </p:spPr>
        <p:txBody>
          <a:bodyPr wrap="none">
            <a:spAutoFit/>
          </a:bodyPr>
          <a:lstStyle/>
          <a:p>
            <a:pPr lvl="0"/>
            <a:r>
              <a:rPr lang="en-US" sz="1200" dirty="0">
                <a:solidFill>
                  <a:prstClr val="black">
                    <a:lumMod val="50000"/>
                    <a:lumOff val="50000"/>
                  </a:prstClr>
                </a:solidFill>
              </a:rPr>
              <a:t>Source: </a:t>
            </a:r>
            <a:r>
              <a:rPr lang="en-US" sz="1200" dirty="0" err="1">
                <a:solidFill>
                  <a:prstClr val="black">
                    <a:lumMod val="50000"/>
                    <a:lumOff val="50000"/>
                  </a:prstClr>
                </a:solidFill>
              </a:rPr>
              <a:t>aluxum</a:t>
            </a:r>
            <a:r>
              <a:rPr lang="en-US" sz="1200" dirty="0">
                <a:solidFill>
                  <a:prstClr val="black">
                    <a:lumMod val="50000"/>
                    <a:lumOff val="50000"/>
                  </a:prstClr>
                </a:solidFill>
              </a:rPr>
              <a:t>/Getty Images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7"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1" y="5489202"/>
            <a:ext cx="9144000" cy="513033"/>
          </a:xfrm>
          <a:ln/>
        </p:spPr>
        <p:style>
          <a:lnRef idx="0">
            <a:schemeClr val="accent3"/>
          </a:lnRef>
          <a:fillRef idx="3">
            <a:schemeClr val="accent3"/>
          </a:fillRef>
          <a:effectRef idx="3">
            <a:schemeClr val="accent3"/>
          </a:effectRef>
          <a:fontRef idx="minor">
            <a:schemeClr val="lt1"/>
          </a:fontRef>
        </p:style>
        <p:txBody>
          <a:bodyPr>
            <a:normAutofit/>
          </a:bodyPr>
          <a:lstStyle/>
          <a:p>
            <a:r>
              <a:rPr lang="en-US" b="1" noProof="1"/>
              <a:t>Crowded Subway in Tokyo, Japan</a:t>
            </a:r>
            <a:endParaRPr lang="en-ZA" b="1" noProof="1"/>
          </a:p>
        </p:txBody>
      </p:sp>
    </p:spTree>
    <p:extLst>
      <p:ext uri="{BB962C8B-B14F-4D97-AF65-F5344CB8AC3E}">
        <p14:creationId xmlns:p14="http://schemas.microsoft.com/office/powerpoint/2010/main" val="2488417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6">
      <a:dk1>
        <a:srgbClr val="3F5779"/>
      </a:dk1>
      <a:lt1>
        <a:sysClr val="window" lastClr="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6D3B4F">
                <a:alpha val="20000"/>
              </a:srgbClr>
            </a:gs>
            <a:gs pos="100000">
              <a:schemeClr val="bg2">
                <a:alpha val="20000"/>
              </a:schemeClr>
            </a:gs>
          </a:gsLst>
          <a:lin ang="108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tail_PitchDeck_MO - v6" id="{56DCA394-D80A-4083-8A02-CAB700814073}" vid="{52BEF0CF-A81F-4059-81AD-EAD7C37231C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1479</TotalTime>
  <Words>786</Words>
  <Application>Microsoft Office PowerPoint</Application>
  <PresentationFormat>On-screen Show (4:3)</PresentationFormat>
  <Paragraphs>94</Paragraphs>
  <Slides>16</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Tahoma</vt:lpstr>
      <vt:lpstr>Times New Roman</vt:lpstr>
      <vt:lpstr>Wingdings</vt:lpstr>
      <vt:lpstr>1_Office Theme</vt:lpstr>
      <vt:lpstr>2_Office Theme</vt:lpstr>
      <vt:lpstr>Urbanization  in Asia   </vt:lpstr>
      <vt:lpstr>Large image</vt:lpstr>
      <vt:lpstr>Large image</vt:lpstr>
      <vt:lpstr>Large image</vt:lpstr>
      <vt:lpstr>Large image</vt:lpstr>
      <vt:lpstr>Large image</vt:lpstr>
      <vt:lpstr>Large image</vt:lpstr>
      <vt:lpstr>Large image</vt:lpstr>
      <vt:lpstr>Large image</vt:lpstr>
      <vt:lpstr>Large image</vt:lpstr>
      <vt:lpstr>Large image</vt:lpstr>
      <vt:lpstr>Large image</vt:lpstr>
      <vt:lpstr>Large image</vt:lpstr>
      <vt:lpstr>Large image</vt:lpstr>
      <vt:lpstr>Large image</vt:lpstr>
      <vt:lpstr>Urbanization in Asia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Beijing, Beijing</dc:title>
  <dc:creator>Zining Wang</dc:creator>
  <cp:lastModifiedBy>Erin Williams</cp:lastModifiedBy>
  <cp:revision>19</cp:revision>
  <dcterms:created xsi:type="dcterms:W3CDTF">2018-07-24T20:46:29Z</dcterms:created>
  <dcterms:modified xsi:type="dcterms:W3CDTF">2019-04-24T16:26:36Z</dcterms:modified>
</cp:coreProperties>
</file>