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Asia Profiles: </a:t>
            </a:r>
            <a:r>
              <a:rPr lang="en-US" dirty="0" smtClean="0"/>
              <a:t>Mongolia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Charts and Graphs</a:t>
            </a:r>
          </a:p>
        </p:txBody>
      </p:sp>
    </p:spTree>
    <p:extLst>
      <p:ext uri="{BB962C8B-B14F-4D97-AF65-F5344CB8AC3E}">
        <p14:creationId xmlns:p14="http://schemas.microsoft.com/office/powerpoint/2010/main" val="2049822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of Goat Populations in Mongolia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66" y="2160588"/>
            <a:ext cx="7738306" cy="3881437"/>
          </a:xfrm>
        </p:spPr>
      </p:pic>
    </p:spTree>
    <p:extLst>
      <p:ext uri="{BB962C8B-B14F-4D97-AF65-F5344CB8AC3E}">
        <p14:creationId xmlns:p14="http://schemas.microsoft.com/office/powerpoint/2010/main" val="2650509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Higher Education Gender Gap in Mongolia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82" y="2160588"/>
            <a:ext cx="7762873" cy="3881437"/>
          </a:xfrm>
        </p:spPr>
      </p:pic>
    </p:spTree>
    <p:extLst>
      <p:ext uri="{BB962C8B-B14F-4D97-AF65-F5344CB8AC3E}">
        <p14:creationId xmlns:p14="http://schemas.microsoft.com/office/powerpoint/2010/main" val="126469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Labour</a:t>
            </a:r>
            <a:r>
              <a:rPr lang="en-US" dirty="0" smtClean="0"/>
              <a:t> Force Participation Rate (15 and Older)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66" y="2160588"/>
            <a:ext cx="7738306" cy="3881437"/>
          </a:xfrm>
        </p:spPr>
      </p:pic>
    </p:spTree>
    <p:extLst>
      <p:ext uri="{BB962C8B-B14F-4D97-AF65-F5344CB8AC3E}">
        <p14:creationId xmlns:p14="http://schemas.microsoft.com/office/powerpoint/2010/main" val="40900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Percentage of Seats in Parliament Held by Women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82" y="2160588"/>
            <a:ext cx="7762873" cy="3881437"/>
          </a:xfrm>
        </p:spPr>
      </p:pic>
    </p:spTree>
    <p:extLst>
      <p:ext uri="{BB962C8B-B14F-4D97-AF65-F5344CB8AC3E}">
        <p14:creationId xmlns:p14="http://schemas.microsoft.com/office/powerpoint/2010/main" val="84527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Mongolia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988" y="2260600"/>
            <a:ext cx="7371359" cy="2904628"/>
          </a:xfrm>
        </p:spPr>
      </p:pic>
    </p:spTree>
    <p:extLst>
      <p:ext uri="{BB962C8B-B14F-4D97-AF65-F5344CB8AC3E}">
        <p14:creationId xmlns:p14="http://schemas.microsoft.com/office/powerpoint/2010/main" val="2402223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&amp; Culture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761" y="2160588"/>
            <a:ext cx="6496516" cy="3881437"/>
          </a:xfrm>
        </p:spPr>
      </p:pic>
    </p:spTree>
    <p:extLst>
      <p:ext uri="{BB962C8B-B14F-4D97-AF65-F5344CB8AC3E}">
        <p14:creationId xmlns:p14="http://schemas.microsoft.com/office/powerpoint/2010/main" val="338396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Pyramid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761" y="2160588"/>
            <a:ext cx="6496516" cy="3881437"/>
          </a:xfrm>
        </p:spPr>
      </p:pic>
    </p:spTree>
    <p:extLst>
      <p:ext uri="{BB962C8B-B14F-4D97-AF65-F5344CB8AC3E}">
        <p14:creationId xmlns:p14="http://schemas.microsoft.com/office/powerpoint/2010/main" val="630080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to Canada (Trade, Investment in 2017)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761" y="2160588"/>
            <a:ext cx="6496516" cy="3881437"/>
          </a:xfrm>
        </p:spPr>
      </p:pic>
    </p:spTree>
    <p:extLst>
      <p:ext uri="{BB962C8B-B14F-4D97-AF65-F5344CB8AC3E}">
        <p14:creationId xmlns:p14="http://schemas.microsoft.com/office/powerpoint/2010/main" val="300165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to Canada (Immigrants from Mongolia to Canada in 2017)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761" y="2160588"/>
            <a:ext cx="6496516" cy="3881437"/>
          </a:xfrm>
        </p:spPr>
      </p:pic>
    </p:spTree>
    <p:extLst>
      <p:ext uri="{BB962C8B-B14F-4D97-AF65-F5344CB8AC3E}">
        <p14:creationId xmlns:p14="http://schemas.microsoft.com/office/powerpoint/2010/main" val="61150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Urban Population in Mongolia &amp; Ulaanbaatar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66" y="2160588"/>
            <a:ext cx="7738306" cy="3881437"/>
          </a:xfrm>
        </p:spPr>
      </p:pic>
    </p:spTree>
    <p:extLst>
      <p:ext uri="{BB962C8B-B14F-4D97-AF65-F5344CB8AC3E}">
        <p14:creationId xmlns:p14="http://schemas.microsoft.com/office/powerpoint/2010/main" val="220484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Air Pollution in Ulaanbaatar in Winter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82" y="2160588"/>
            <a:ext cx="7762873" cy="3881437"/>
          </a:xfrm>
        </p:spPr>
      </p:pic>
    </p:spTree>
    <p:extLst>
      <p:ext uri="{BB962C8B-B14F-4D97-AF65-F5344CB8AC3E}">
        <p14:creationId xmlns:p14="http://schemas.microsoft.com/office/powerpoint/2010/main" val="10610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Growth in Mongolia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66" y="2160588"/>
            <a:ext cx="7738306" cy="3881437"/>
          </a:xfrm>
        </p:spPr>
      </p:pic>
    </p:spTree>
    <p:extLst>
      <p:ext uri="{BB962C8B-B14F-4D97-AF65-F5344CB8AC3E}">
        <p14:creationId xmlns:p14="http://schemas.microsoft.com/office/powerpoint/2010/main" val="208950995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84</Words>
  <Application>Microsoft Office PowerPoint</Application>
  <PresentationFormat>Widescreen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Asia Profiles: Mongolia  </vt:lpstr>
      <vt:lpstr>Map of Mongolia</vt:lpstr>
      <vt:lpstr>People &amp; Culture</vt:lpstr>
      <vt:lpstr>Population Pyramid </vt:lpstr>
      <vt:lpstr>Links to Canada (Trade, Investment in 2017)</vt:lpstr>
      <vt:lpstr>Links to Canada (Immigrants from Mongolia to Canada in 2017)</vt:lpstr>
      <vt:lpstr>Urban Population in Mongolia &amp; Ulaanbaatar</vt:lpstr>
      <vt:lpstr>Sources of Air Pollution in Ulaanbaatar in Winter</vt:lpstr>
      <vt:lpstr>Economic Growth in Mongolia</vt:lpstr>
      <vt:lpstr>Growth of Goat Populations in Mongolia</vt:lpstr>
      <vt:lpstr>Higher Education Gender Gap in Mongolia</vt:lpstr>
      <vt:lpstr>Labour Force Participation Rate (15 and Older)</vt:lpstr>
      <vt:lpstr>Percentage of Seats in Parliament Held by Women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 Profiles: Mongolia  </dc:title>
  <dc:creator>Justin Kwan</dc:creator>
  <cp:lastModifiedBy>Justin Kwan</cp:lastModifiedBy>
  <cp:revision>1</cp:revision>
  <dcterms:created xsi:type="dcterms:W3CDTF">2018-10-18T17:02:29Z</dcterms:created>
  <dcterms:modified xsi:type="dcterms:W3CDTF">2018-10-18T17:10:25Z</dcterms:modified>
</cp:coreProperties>
</file>