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28"/>
  </p:notesMasterIdLst>
  <p:handoutMasterIdLst>
    <p:handoutMasterId r:id="rId29"/>
  </p:handoutMasterIdLst>
  <p:sldIdLst>
    <p:sldId id="288" r:id="rId3"/>
    <p:sldId id="266" r:id="rId4"/>
    <p:sldId id="258" r:id="rId5"/>
    <p:sldId id="267" r:id="rId6"/>
    <p:sldId id="270" r:id="rId7"/>
    <p:sldId id="273" r:id="rId8"/>
    <p:sldId id="264" r:id="rId9"/>
    <p:sldId id="269" r:id="rId10"/>
    <p:sldId id="272" r:id="rId11"/>
    <p:sldId id="274" r:id="rId12"/>
    <p:sldId id="275" r:id="rId13"/>
    <p:sldId id="276" r:id="rId14"/>
    <p:sldId id="278" r:id="rId15"/>
    <p:sldId id="280" r:id="rId16"/>
    <p:sldId id="277" r:id="rId17"/>
    <p:sldId id="282" r:id="rId18"/>
    <p:sldId id="283" r:id="rId19"/>
    <p:sldId id="284" r:id="rId20"/>
    <p:sldId id="281" r:id="rId21"/>
    <p:sldId id="279" r:id="rId22"/>
    <p:sldId id="285" r:id="rId23"/>
    <p:sldId id="268" r:id="rId24"/>
    <p:sldId id="286" r:id="rId25"/>
    <p:sldId id="265" r:id="rId26"/>
    <p:sldId id="28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B9B9"/>
    <a:srgbClr val="AF2A00"/>
    <a:srgbClr val="FF566C"/>
    <a:srgbClr val="BE0011"/>
    <a:srgbClr val="FF1637"/>
    <a:srgbClr val="45A38B"/>
    <a:srgbClr val="0C566C"/>
    <a:srgbClr val="0D5152"/>
    <a:srgbClr val="B1E001"/>
    <a:srgbClr val="0836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53" autoAdjust="0"/>
    <p:restoredTop sz="94660"/>
  </p:normalViewPr>
  <p:slideViewPr>
    <p:cSldViewPr snapToGrid="0" snapToObjects="1">
      <p:cViewPr varScale="1">
        <p:scale>
          <a:sx n="109" d="100"/>
          <a:sy n="109" d="100"/>
        </p:scale>
        <p:origin x="198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4C6301-2B01-824B-BCBD-A0A6A6A698FB}" type="datetimeFigureOut">
              <a:rPr lang="en-US" smtClean="0"/>
              <a:t>1/9/2019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C1A3D4-E194-C24F-A9DC-4961E49301E2}" type="slidenum">
              <a:rPr lang="en-US" smtClean="0"/>
              <a:t>‹#›</a:t>
            </a:fld>
            <a:endParaRPr lang="en-US"/>
          </a:p>
        </p:txBody>
      </p:sp>
    </p:spTree>
    <p:extLst>
      <p:ext uri="{BB962C8B-B14F-4D97-AF65-F5344CB8AC3E}">
        <p14:creationId xmlns:p14="http://schemas.microsoft.com/office/powerpoint/2010/main" val="1819390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CA9648-D334-0747-9768-AF4FDE892CF0}" type="datetimeFigureOut">
              <a:rPr lang="en-US" smtClean="0"/>
              <a:t>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E3C63-1B04-3B46-96A2-F2141B7C2C9C}" type="slidenum">
              <a:rPr lang="en-US" smtClean="0"/>
              <a:t>‹#›</a:t>
            </a:fld>
            <a:endParaRPr lang="en-US"/>
          </a:p>
        </p:txBody>
      </p:sp>
    </p:spTree>
    <p:extLst>
      <p:ext uri="{BB962C8B-B14F-4D97-AF65-F5344CB8AC3E}">
        <p14:creationId xmlns:p14="http://schemas.microsoft.com/office/powerpoint/2010/main" val="2800605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450" y="3439570"/>
            <a:ext cx="6096941" cy="1524000"/>
          </a:xfrm>
        </p:spPr>
        <p:txBody>
          <a:bodyPr>
            <a:noAutofit/>
          </a:bodyPr>
          <a:lstStyle>
            <a:lvl1pPr>
              <a:defRPr sz="5000" b="1" baseline="0">
                <a:solidFill>
                  <a:srgbClr val="BE0011"/>
                </a:solidFill>
              </a:defRPr>
            </a:lvl1pPr>
          </a:lstStyle>
          <a:p>
            <a:r>
              <a:rPr lang="en-US" dirty="0" smtClean="0"/>
              <a:t>I</a:t>
            </a:r>
            <a:r>
              <a:rPr lang="en-CA" dirty="0" smtClean="0"/>
              <a:t>NSERT TITLE HERE (ALL CAPS)</a:t>
            </a:r>
            <a:endParaRPr lang="en-US" dirty="0"/>
          </a:p>
        </p:txBody>
      </p:sp>
      <p:sp>
        <p:nvSpPr>
          <p:cNvPr id="3" name="Subtitle 2"/>
          <p:cNvSpPr>
            <a:spLocks noGrp="1"/>
          </p:cNvSpPr>
          <p:nvPr>
            <p:ph type="subTitle" idx="1" hasCustomPrompt="1"/>
          </p:nvPr>
        </p:nvSpPr>
        <p:spPr>
          <a:xfrm>
            <a:off x="1616450" y="5167144"/>
            <a:ext cx="4706405" cy="510226"/>
          </a:xfrm>
        </p:spPr>
        <p:txBody>
          <a:bodyPr anchor="t" anchorCtr="0">
            <a:normAutofit/>
          </a:bodyPr>
          <a:lstStyle>
            <a:lvl1pPr marL="0" indent="0" algn="l">
              <a:buNone/>
              <a:defRPr sz="26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Subtitle here, if needed</a:t>
            </a:r>
            <a:endParaRPr lang="en-US" dirty="0"/>
          </a:p>
        </p:txBody>
      </p:sp>
      <p:grpSp>
        <p:nvGrpSpPr>
          <p:cNvPr id="28" name="Group 27"/>
          <p:cNvGrpSpPr/>
          <p:nvPr userDrawn="1"/>
        </p:nvGrpSpPr>
        <p:grpSpPr>
          <a:xfrm flipH="1">
            <a:off x="-7976" y="-6082"/>
            <a:ext cx="9170050" cy="2732046"/>
            <a:chOff x="-12362" y="-1573716"/>
            <a:chExt cx="9170050" cy="2393846"/>
          </a:xfrm>
        </p:grpSpPr>
        <p:sp>
          <p:nvSpPr>
            <p:cNvPr id="29" name="Rectangle 7"/>
            <p:cNvSpPr/>
            <p:nvPr userDrawn="1"/>
          </p:nvSpPr>
          <p:spPr>
            <a:xfrm>
              <a:off x="1176" y="77220"/>
              <a:ext cx="9148377" cy="742910"/>
            </a:xfrm>
            <a:custGeom>
              <a:avLst/>
              <a:gdLst>
                <a:gd name="connsiteX0" fmla="*/ 7147841 w 9138819"/>
                <a:gd name="connsiteY0" fmla="*/ 64387 h 814194"/>
                <a:gd name="connsiteX1" fmla="*/ 7568175 w 9138819"/>
                <a:gd name="connsiteY1" fmla="*/ 606 h 814194"/>
                <a:gd name="connsiteX2" fmla="*/ 7736889 w 9138819"/>
                <a:gd name="connsiteY2" fmla="*/ 105485 h 814194"/>
                <a:gd name="connsiteX3" fmla="*/ 9138819 w 9138819"/>
                <a:gd name="connsiteY3" fmla="*/ 105485 h 814194"/>
                <a:gd name="connsiteX4" fmla="*/ 9138819 w 9138819"/>
                <a:gd name="connsiteY4" fmla="*/ 205579 h 814194"/>
                <a:gd name="connsiteX5" fmla="*/ 7853907 w 9138819"/>
                <a:gd name="connsiteY5" fmla="*/ 205579 h 814194"/>
                <a:gd name="connsiteX6" fmla="*/ 7627523 w 9138819"/>
                <a:gd name="connsiteY6" fmla="*/ 569753 h 814194"/>
                <a:gd name="connsiteX7" fmla="*/ 7298249 w 9138819"/>
                <a:gd name="connsiteY7" fmla="*/ 806417 h 814194"/>
                <a:gd name="connsiteX8" fmla="*/ 7251242 w 9138819"/>
                <a:gd name="connsiteY8" fmla="*/ 808960 h 814194"/>
                <a:gd name="connsiteX9" fmla="*/ 7251242 w 9138819"/>
                <a:gd name="connsiteY9" fmla="*/ 814194 h 814194"/>
                <a:gd name="connsiteX10" fmla="*/ 0 w 9138819"/>
                <a:gd name="connsiteY10" fmla="*/ 814194 h 814194"/>
                <a:gd name="connsiteX11" fmla="*/ 0 w 9138819"/>
                <a:gd name="connsiteY11" fmla="*/ 105485 h 814194"/>
                <a:gd name="connsiteX12" fmla="*/ 7106144 w 9138819"/>
                <a:gd name="connsiteY12" fmla="*/ 105485 h 814194"/>
                <a:gd name="connsiteX13" fmla="*/ 7147841 w 9138819"/>
                <a:gd name="connsiteY13" fmla="*/ 64387 h 814194"/>
                <a:gd name="connsiteX0" fmla="*/ 7147841 w 9138819"/>
                <a:gd name="connsiteY0" fmla="*/ 0 h 749807"/>
                <a:gd name="connsiteX1" fmla="*/ 7736889 w 9138819"/>
                <a:gd name="connsiteY1" fmla="*/ 41098 h 749807"/>
                <a:gd name="connsiteX2" fmla="*/ 9138819 w 9138819"/>
                <a:gd name="connsiteY2" fmla="*/ 41098 h 749807"/>
                <a:gd name="connsiteX3" fmla="*/ 9138819 w 9138819"/>
                <a:gd name="connsiteY3" fmla="*/ 141192 h 749807"/>
                <a:gd name="connsiteX4" fmla="*/ 7853907 w 9138819"/>
                <a:gd name="connsiteY4" fmla="*/ 141192 h 749807"/>
                <a:gd name="connsiteX5" fmla="*/ 7627523 w 9138819"/>
                <a:gd name="connsiteY5" fmla="*/ 505366 h 749807"/>
                <a:gd name="connsiteX6" fmla="*/ 7298249 w 9138819"/>
                <a:gd name="connsiteY6" fmla="*/ 742030 h 749807"/>
                <a:gd name="connsiteX7" fmla="*/ 7251242 w 9138819"/>
                <a:gd name="connsiteY7" fmla="*/ 744573 h 749807"/>
                <a:gd name="connsiteX8" fmla="*/ 7251242 w 9138819"/>
                <a:gd name="connsiteY8" fmla="*/ 749807 h 749807"/>
                <a:gd name="connsiteX9" fmla="*/ 0 w 9138819"/>
                <a:gd name="connsiteY9" fmla="*/ 749807 h 749807"/>
                <a:gd name="connsiteX10" fmla="*/ 0 w 9138819"/>
                <a:gd name="connsiteY10" fmla="*/ 41098 h 749807"/>
                <a:gd name="connsiteX11" fmla="*/ 7106144 w 9138819"/>
                <a:gd name="connsiteY11" fmla="*/ 41098 h 749807"/>
                <a:gd name="connsiteX12" fmla="*/ 7147841 w 9138819"/>
                <a:gd name="connsiteY12" fmla="*/ 0 h 749807"/>
                <a:gd name="connsiteX0" fmla="*/ 7106144 w 9138819"/>
                <a:gd name="connsiteY0" fmla="*/ 0 h 708709"/>
                <a:gd name="connsiteX1" fmla="*/ 7736889 w 9138819"/>
                <a:gd name="connsiteY1" fmla="*/ 0 h 708709"/>
                <a:gd name="connsiteX2" fmla="*/ 9138819 w 9138819"/>
                <a:gd name="connsiteY2" fmla="*/ 0 h 708709"/>
                <a:gd name="connsiteX3" fmla="*/ 9138819 w 9138819"/>
                <a:gd name="connsiteY3" fmla="*/ 100094 h 708709"/>
                <a:gd name="connsiteX4" fmla="*/ 7853907 w 9138819"/>
                <a:gd name="connsiteY4" fmla="*/ 100094 h 708709"/>
                <a:gd name="connsiteX5" fmla="*/ 7627523 w 9138819"/>
                <a:gd name="connsiteY5" fmla="*/ 464268 h 708709"/>
                <a:gd name="connsiteX6" fmla="*/ 7298249 w 9138819"/>
                <a:gd name="connsiteY6" fmla="*/ 700932 h 708709"/>
                <a:gd name="connsiteX7" fmla="*/ 7251242 w 9138819"/>
                <a:gd name="connsiteY7" fmla="*/ 703475 h 708709"/>
                <a:gd name="connsiteX8" fmla="*/ 7251242 w 9138819"/>
                <a:gd name="connsiteY8" fmla="*/ 708709 h 708709"/>
                <a:gd name="connsiteX9" fmla="*/ 0 w 9138819"/>
                <a:gd name="connsiteY9" fmla="*/ 708709 h 708709"/>
                <a:gd name="connsiteX10" fmla="*/ 0 w 9138819"/>
                <a:gd name="connsiteY10" fmla="*/ 0 h 708709"/>
                <a:gd name="connsiteX11" fmla="*/ 7106144 w 9138819"/>
                <a:gd name="connsiteY11" fmla="*/ 0 h 708709"/>
                <a:gd name="connsiteX0" fmla="*/ 7106144 w 9138819"/>
                <a:gd name="connsiteY0" fmla="*/ 0 h 708709"/>
                <a:gd name="connsiteX1" fmla="*/ 7736889 w 9138819"/>
                <a:gd name="connsiteY1" fmla="*/ 0 h 708709"/>
                <a:gd name="connsiteX2" fmla="*/ 9138819 w 9138819"/>
                <a:gd name="connsiteY2" fmla="*/ 0 h 708709"/>
                <a:gd name="connsiteX3" fmla="*/ 9138819 w 9138819"/>
                <a:gd name="connsiteY3" fmla="*/ 100094 h 708709"/>
                <a:gd name="connsiteX4" fmla="*/ 7853907 w 9138819"/>
                <a:gd name="connsiteY4" fmla="*/ 100094 h 708709"/>
                <a:gd name="connsiteX5" fmla="*/ 7627523 w 9138819"/>
                <a:gd name="connsiteY5" fmla="*/ 464268 h 708709"/>
                <a:gd name="connsiteX6" fmla="*/ 7298249 w 9138819"/>
                <a:gd name="connsiteY6" fmla="*/ 700932 h 708709"/>
                <a:gd name="connsiteX7" fmla="*/ 7251242 w 9138819"/>
                <a:gd name="connsiteY7" fmla="*/ 703475 h 708709"/>
                <a:gd name="connsiteX8" fmla="*/ 7251242 w 9138819"/>
                <a:gd name="connsiteY8" fmla="*/ 708709 h 708709"/>
                <a:gd name="connsiteX9" fmla="*/ 0 w 9138819"/>
                <a:gd name="connsiteY9" fmla="*/ 708709 h 708709"/>
                <a:gd name="connsiteX10" fmla="*/ 0 w 9138819"/>
                <a:gd name="connsiteY10" fmla="*/ 0 h 708709"/>
                <a:gd name="connsiteX11" fmla="*/ 7106144 w 9138819"/>
                <a:gd name="connsiteY11" fmla="*/ 0 h 708709"/>
                <a:gd name="connsiteX0" fmla="*/ 7106144 w 9138819"/>
                <a:gd name="connsiteY0" fmla="*/ 0 h 708709"/>
                <a:gd name="connsiteX1" fmla="*/ 7736889 w 9138819"/>
                <a:gd name="connsiteY1" fmla="*/ 0 h 708709"/>
                <a:gd name="connsiteX2" fmla="*/ 9138819 w 9138819"/>
                <a:gd name="connsiteY2" fmla="*/ 0 h 708709"/>
                <a:gd name="connsiteX3" fmla="*/ 9138819 w 9138819"/>
                <a:gd name="connsiteY3" fmla="*/ 100094 h 708709"/>
                <a:gd name="connsiteX4" fmla="*/ 7972772 w 9138819"/>
                <a:gd name="connsiteY4" fmla="*/ 137629 h 708709"/>
                <a:gd name="connsiteX5" fmla="*/ 7627523 w 9138819"/>
                <a:gd name="connsiteY5" fmla="*/ 464268 h 708709"/>
                <a:gd name="connsiteX6" fmla="*/ 7298249 w 9138819"/>
                <a:gd name="connsiteY6" fmla="*/ 700932 h 708709"/>
                <a:gd name="connsiteX7" fmla="*/ 7251242 w 9138819"/>
                <a:gd name="connsiteY7" fmla="*/ 703475 h 708709"/>
                <a:gd name="connsiteX8" fmla="*/ 7251242 w 9138819"/>
                <a:gd name="connsiteY8" fmla="*/ 708709 h 708709"/>
                <a:gd name="connsiteX9" fmla="*/ 0 w 9138819"/>
                <a:gd name="connsiteY9" fmla="*/ 708709 h 708709"/>
                <a:gd name="connsiteX10" fmla="*/ 0 w 9138819"/>
                <a:gd name="connsiteY10" fmla="*/ 0 h 708709"/>
                <a:gd name="connsiteX11" fmla="*/ 7106144 w 9138819"/>
                <a:gd name="connsiteY11" fmla="*/ 0 h 708709"/>
                <a:gd name="connsiteX0" fmla="*/ 7106144 w 9138819"/>
                <a:gd name="connsiteY0" fmla="*/ 0 h 708709"/>
                <a:gd name="connsiteX1" fmla="*/ 7736889 w 9138819"/>
                <a:gd name="connsiteY1" fmla="*/ 0 h 708709"/>
                <a:gd name="connsiteX2" fmla="*/ 8283746 w 9138819"/>
                <a:gd name="connsiteY2" fmla="*/ 0 h 708709"/>
                <a:gd name="connsiteX3" fmla="*/ 9138819 w 9138819"/>
                <a:gd name="connsiteY3" fmla="*/ 100094 h 708709"/>
                <a:gd name="connsiteX4" fmla="*/ 7972772 w 9138819"/>
                <a:gd name="connsiteY4" fmla="*/ 137629 h 708709"/>
                <a:gd name="connsiteX5" fmla="*/ 7627523 w 9138819"/>
                <a:gd name="connsiteY5" fmla="*/ 464268 h 708709"/>
                <a:gd name="connsiteX6" fmla="*/ 7298249 w 9138819"/>
                <a:gd name="connsiteY6" fmla="*/ 700932 h 708709"/>
                <a:gd name="connsiteX7" fmla="*/ 7251242 w 9138819"/>
                <a:gd name="connsiteY7" fmla="*/ 703475 h 708709"/>
                <a:gd name="connsiteX8" fmla="*/ 7251242 w 9138819"/>
                <a:gd name="connsiteY8" fmla="*/ 708709 h 708709"/>
                <a:gd name="connsiteX9" fmla="*/ 0 w 9138819"/>
                <a:gd name="connsiteY9" fmla="*/ 708709 h 708709"/>
                <a:gd name="connsiteX10" fmla="*/ 0 w 9138819"/>
                <a:gd name="connsiteY10" fmla="*/ 0 h 708709"/>
                <a:gd name="connsiteX11" fmla="*/ 7106144 w 9138819"/>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106350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106350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106350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88526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88526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88526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88526 h 708709"/>
                <a:gd name="connsiteX4" fmla="*/ 7910532 w 8283746"/>
                <a:gd name="connsiteY4" fmla="*/ 164366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950828 w 9128430"/>
                <a:gd name="connsiteY0" fmla="*/ 0 h 708709"/>
                <a:gd name="connsiteX1" fmla="*/ 8581573 w 9128430"/>
                <a:gd name="connsiteY1" fmla="*/ 0 h 708709"/>
                <a:gd name="connsiteX2" fmla="*/ 9128430 w 9128430"/>
                <a:gd name="connsiteY2" fmla="*/ 0 h 708709"/>
                <a:gd name="connsiteX3" fmla="*/ 9128430 w 9128430"/>
                <a:gd name="connsiteY3" fmla="*/ 88526 h 708709"/>
                <a:gd name="connsiteX4" fmla="*/ 8755216 w 9128430"/>
                <a:gd name="connsiteY4" fmla="*/ 164366 h 708709"/>
                <a:gd name="connsiteX5" fmla="*/ 8472207 w 9128430"/>
                <a:gd name="connsiteY5" fmla="*/ 464268 h 708709"/>
                <a:gd name="connsiteX6" fmla="*/ 8142933 w 9128430"/>
                <a:gd name="connsiteY6" fmla="*/ 700932 h 708709"/>
                <a:gd name="connsiteX7" fmla="*/ 8095926 w 9128430"/>
                <a:gd name="connsiteY7" fmla="*/ 703475 h 708709"/>
                <a:gd name="connsiteX8" fmla="*/ 8095926 w 9128430"/>
                <a:gd name="connsiteY8" fmla="*/ 708709 h 708709"/>
                <a:gd name="connsiteX9" fmla="*/ 0 w 9128430"/>
                <a:gd name="connsiteY9" fmla="*/ 708709 h 708709"/>
                <a:gd name="connsiteX10" fmla="*/ 844684 w 9128430"/>
                <a:gd name="connsiteY10" fmla="*/ 0 h 708709"/>
                <a:gd name="connsiteX11" fmla="*/ 7950828 w 9128430"/>
                <a:gd name="connsiteY11" fmla="*/ 0 h 708709"/>
                <a:gd name="connsiteX0" fmla="*/ 7959720 w 9137322"/>
                <a:gd name="connsiteY0" fmla="*/ 4456 h 713165"/>
                <a:gd name="connsiteX1" fmla="*/ 8590465 w 9137322"/>
                <a:gd name="connsiteY1" fmla="*/ 4456 h 713165"/>
                <a:gd name="connsiteX2" fmla="*/ 9137322 w 9137322"/>
                <a:gd name="connsiteY2" fmla="*/ 4456 h 713165"/>
                <a:gd name="connsiteX3" fmla="*/ 9137322 w 9137322"/>
                <a:gd name="connsiteY3" fmla="*/ 92982 h 713165"/>
                <a:gd name="connsiteX4" fmla="*/ 8764108 w 9137322"/>
                <a:gd name="connsiteY4" fmla="*/ 168822 h 713165"/>
                <a:gd name="connsiteX5" fmla="*/ 8481099 w 9137322"/>
                <a:gd name="connsiteY5" fmla="*/ 468724 h 713165"/>
                <a:gd name="connsiteX6" fmla="*/ 8151825 w 9137322"/>
                <a:gd name="connsiteY6" fmla="*/ 705388 h 713165"/>
                <a:gd name="connsiteX7" fmla="*/ 8104818 w 9137322"/>
                <a:gd name="connsiteY7" fmla="*/ 707931 h 713165"/>
                <a:gd name="connsiteX8" fmla="*/ 8104818 w 9137322"/>
                <a:gd name="connsiteY8" fmla="*/ 713165 h 713165"/>
                <a:gd name="connsiteX9" fmla="*/ 8892 w 9137322"/>
                <a:gd name="connsiteY9" fmla="*/ 713165 h 713165"/>
                <a:gd name="connsiteX10" fmla="*/ 0 w 9137322"/>
                <a:gd name="connsiteY10" fmla="*/ 0 h 713165"/>
                <a:gd name="connsiteX11" fmla="*/ 7959720 w 9137322"/>
                <a:gd name="connsiteY11" fmla="*/ 4456 h 713165"/>
                <a:gd name="connsiteX0" fmla="*/ 7959720 w 9137322"/>
                <a:gd name="connsiteY0" fmla="*/ 4456 h 713165"/>
                <a:gd name="connsiteX1" fmla="*/ 8590465 w 9137322"/>
                <a:gd name="connsiteY1" fmla="*/ 4456 h 713165"/>
                <a:gd name="connsiteX2" fmla="*/ 9137322 w 9137322"/>
                <a:gd name="connsiteY2" fmla="*/ 4456 h 713165"/>
                <a:gd name="connsiteX3" fmla="*/ 9137322 w 9137322"/>
                <a:gd name="connsiteY3" fmla="*/ 92982 h 713165"/>
                <a:gd name="connsiteX4" fmla="*/ 8764108 w 9137322"/>
                <a:gd name="connsiteY4" fmla="*/ 168822 h 713165"/>
                <a:gd name="connsiteX5" fmla="*/ 8481099 w 9137322"/>
                <a:gd name="connsiteY5" fmla="*/ 468724 h 713165"/>
                <a:gd name="connsiteX6" fmla="*/ 8151825 w 9137322"/>
                <a:gd name="connsiteY6" fmla="*/ 705388 h 713165"/>
                <a:gd name="connsiteX7" fmla="*/ 8104818 w 9137322"/>
                <a:gd name="connsiteY7" fmla="*/ 707931 h 713165"/>
                <a:gd name="connsiteX8" fmla="*/ 8892 w 9137322"/>
                <a:gd name="connsiteY8" fmla="*/ 713165 h 713165"/>
                <a:gd name="connsiteX9" fmla="*/ 0 w 9137322"/>
                <a:gd name="connsiteY9" fmla="*/ 0 h 713165"/>
                <a:gd name="connsiteX10" fmla="*/ 7959720 w 9137322"/>
                <a:gd name="connsiteY10" fmla="*/ 4456 h 713165"/>
                <a:gd name="connsiteX0" fmla="*/ 7959720 w 9137322"/>
                <a:gd name="connsiteY0" fmla="*/ 4456 h 713165"/>
                <a:gd name="connsiteX1" fmla="*/ 8590465 w 9137322"/>
                <a:gd name="connsiteY1" fmla="*/ 4456 h 713165"/>
                <a:gd name="connsiteX2" fmla="*/ 9137322 w 9137322"/>
                <a:gd name="connsiteY2" fmla="*/ 4456 h 713165"/>
                <a:gd name="connsiteX3" fmla="*/ 9137322 w 9137322"/>
                <a:gd name="connsiteY3" fmla="*/ 92982 h 713165"/>
                <a:gd name="connsiteX4" fmla="*/ 8764108 w 9137322"/>
                <a:gd name="connsiteY4" fmla="*/ 168822 h 713165"/>
                <a:gd name="connsiteX5" fmla="*/ 8481099 w 9137322"/>
                <a:gd name="connsiteY5" fmla="*/ 468724 h 713165"/>
                <a:gd name="connsiteX6" fmla="*/ 8151825 w 9137322"/>
                <a:gd name="connsiteY6" fmla="*/ 705388 h 713165"/>
                <a:gd name="connsiteX7" fmla="*/ 8892 w 9137322"/>
                <a:gd name="connsiteY7" fmla="*/ 713165 h 713165"/>
                <a:gd name="connsiteX8" fmla="*/ 0 w 9137322"/>
                <a:gd name="connsiteY8" fmla="*/ 0 h 713165"/>
                <a:gd name="connsiteX9" fmla="*/ 7959720 w 9137322"/>
                <a:gd name="connsiteY9" fmla="*/ 4456 h 713165"/>
                <a:gd name="connsiteX0" fmla="*/ 7959720 w 9137322"/>
                <a:gd name="connsiteY0" fmla="*/ 4456 h 713165"/>
                <a:gd name="connsiteX1" fmla="*/ 8590465 w 9137322"/>
                <a:gd name="connsiteY1" fmla="*/ 4456 h 713165"/>
                <a:gd name="connsiteX2" fmla="*/ 9137322 w 9137322"/>
                <a:gd name="connsiteY2" fmla="*/ 4456 h 713165"/>
                <a:gd name="connsiteX3" fmla="*/ 9137322 w 9137322"/>
                <a:gd name="connsiteY3" fmla="*/ 92982 h 713165"/>
                <a:gd name="connsiteX4" fmla="*/ 8764108 w 9137322"/>
                <a:gd name="connsiteY4" fmla="*/ 168822 h 713165"/>
                <a:gd name="connsiteX5" fmla="*/ 8481099 w 9137322"/>
                <a:gd name="connsiteY5" fmla="*/ 468724 h 713165"/>
                <a:gd name="connsiteX6" fmla="*/ 8151825 w 9137322"/>
                <a:gd name="connsiteY6" fmla="*/ 705388 h 713165"/>
                <a:gd name="connsiteX7" fmla="*/ 8892 w 9137322"/>
                <a:gd name="connsiteY7" fmla="*/ 713165 h 713165"/>
                <a:gd name="connsiteX8" fmla="*/ 0 w 9137322"/>
                <a:gd name="connsiteY8" fmla="*/ 0 h 713165"/>
                <a:gd name="connsiteX9" fmla="*/ 7959720 w 9137322"/>
                <a:gd name="connsiteY9" fmla="*/ 4456 h 713165"/>
                <a:gd name="connsiteX0" fmla="*/ 7950828 w 9128430"/>
                <a:gd name="connsiteY0" fmla="*/ 150290 h 858999"/>
                <a:gd name="connsiteX1" fmla="*/ 8581573 w 9128430"/>
                <a:gd name="connsiteY1" fmla="*/ 150290 h 858999"/>
                <a:gd name="connsiteX2" fmla="*/ 9128430 w 9128430"/>
                <a:gd name="connsiteY2" fmla="*/ 150290 h 858999"/>
                <a:gd name="connsiteX3" fmla="*/ 9128430 w 9128430"/>
                <a:gd name="connsiteY3" fmla="*/ 238816 h 858999"/>
                <a:gd name="connsiteX4" fmla="*/ 8755216 w 9128430"/>
                <a:gd name="connsiteY4" fmla="*/ 314656 h 858999"/>
                <a:gd name="connsiteX5" fmla="*/ 8472207 w 9128430"/>
                <a:gd name="connsiteY5" fmla="*/ 614558 h 858999"/>
                <a:gd name="connsiteX6" fmla="*/ 8142933 w 9128430"/>
                <a:gd name="connsiteY6" fmla="*/ 851222 h 858999"/>
                <a:gd name="connsiteX7" fmla="*/ 0 w 9128430"/>
                <a:gd name="connsiteY7" fmla="*/ 858999 h 858999"/>
                <a:gd name="connsiteX8" fmla="*/ 4806 w 9128430"/>
                <a:gd name="connsiteY8" fmla="*/ 0 h 858999"/>
                <a:gd name="connsiteX9" fmla="*/ 7950828 w 9128430"/>
                <a:gd name="connsiteY9" fmla="*/ 150290 h 858999"/>
                <a:gd name="connsiteX0" fmla="*/ 4806 w 9128430"/>
                <a:gd name="connsiteY0" fmla="*/ 0 h 858999"/>
                <a:gd name="connsiteX1" fmla="*/ 8581573 w 9128430"/>
                <a:gd name="connsiteY1" fmla="*/ 150290 h 858999"/>
                <a:gd name="connsiteX2" fmla="*/ 9128430 w 9128430"/>
                <a:gd name="connsiteY2" fmla="*/ 150290 h 858999"/>
                <a:gd name="connsiteX3" fmla="*/ 9128430 w 9128430"/>
                <a:gd name="connsiteY3" fmla="*/ 238816 h 858999"/>
                <a:gd name="connsiteX4" fmla="*/ 8755216 w 9128430"/>
                <a:gd name="connsiteY4" fmla="*/ 314656 h 858999"/>
                <a:gd name="connsiteX5" fmla="*/ 8472207 w 9128430"/>
                <a:gd name="connsiteY5" fmla="*/ 614558 h 858999"/>
                <a:gd name="connsiteX6" fmla="*/ 8142933 w 9128430"/>
                <a:gd name="connsiteY6" fmla="*/ 851222 h 858999"/>
                <a:gd name="connsiteX7" fmla="*/ 0 w 9128430"/>
                <a:gd name="connsiteY7" fmla="*/ 858999 h 858999"/>
                <a:gd name="connsiteX8" fmla="*/ 4806 w 9128430"/>
                <a:gd name="connsiteY8" fmla="*/ 0 h 858999"/>
                <a:gd name="connsiteX0" fmla="*/ 4806 w 9128430"/>
                <a:gd name="connsiteY0" fmla="*/ 0 h 858999"/>
                <a:gd name="connsiteX1" fmla="*/ 9128430 w 9128430"/>
                <a:gd name="connsiteY1" fmla="*/ 150290 h 858999"/>
                <a:gd name="connsiteX2" fmla="*/ 9128430 w 9128430"/>
                <a:gd name="connsiteY2" fmla="*/ 238816 h 858999"/>
                <a:gd name="connsiteX3" fmla="*/ 8755216 w 9128430"/>
                <a:gd name="connsiteY3" fmla="*/ 314656 h 858999"/>
                <a:gd name="connsiteX4" fmla="*/ 8472207 w 9128430"/>
                <a:gd name="connsiteY4" fmla="*/ 614558 h 858999"/>
                <a:gd name="connsiteX5" fmla="*/ 8142933 w 9128430"/>
                <a:gd name="connsiteY5" fmla="*/ 851222 h 858999"/>
                <a:gd name="connsiteX6" fmla="*/ 0 w 9128430"/>
                <a:gd name="connsiteY6" fmla="*/ 858999 h 858999"/>
                <a:gd name="connsiteX7" fmla="*/ 4806 w 9128430"/>
                <a:gd name="connsiteY7" fmla="*/ 0 h 858999"/>
                <a:gd name="connsiteX0" fmla="*/ 4806 w 9128430"/>
                <a:gd name="connsiteY0" fmla="*/ 2489 h 861488"/>
                <a:gd name="connsiteX1" fmla="*/ 9128430 w 9128430"/>
                <a:gd name="connsiteY1" fmla="*/ 0 h 861488"/>
                <a:gd name="connsiteX2" fmla="*/ 9128430 w 9128430"/>
                <a:gd name="connsiteY2" fmla="*/ 241305 h 861488"/>
                <a:gd name="connsiteX3" fmla="*/ 8755216 w 9128430"/>
                <a:gd name="connsiteY3" fmla="*/ 317145 h 861488"/>
                <a:gd name="connsiteX4" fmla="*/ 8472207 w 9128430"/>
                <a:gd name="connsiteY4" fmla="*/ 617047 h 861488"/>
                <a:gd name="connsiteX5" fmla="*/ 8142933 w 9128430"/>
                <a:gd name="connsiteY5" fmla="*/ 853711 h 861488"/>
                <a:gd name="connsiteX6" fmla="*/ 0 w 9128430"/>
                <a:gd name="connsiteY6" fmla="*/ 861488 h 861488"/>
                <a:gd name="connsiteX7" fmla="*/ 4806 w 9128430"/>
                <a:gd name="connsiteY7" fmla="*/ 2489 h 861488"/>
                <a:gd name="connsiteX0" fmla="*/ 4806 w 9128430"/>
                <a:gd name="connsiteY0" fmla="*/ 2489 h 853711"/>
                <a:gd name="connsiteX1" fmla="*/ 9128430 w 9128430"/>
                <a:gd name="connsiteY1" fmla="*/ 0 h 853711"/>
                <a:gd name="connsiteX2" fmla="*/ 9128430 w 9128430"/>
                <a:gd name="connsiteY2" fmla="*/ 241305 h 853711"/>
                <a:gd name="connsiteX3" fmla="*/ 8755216 w 9128430"/>
                <a:gd name="connsiteY3" fmla="*/ 317145 h 853711"/>
                <a:gd name="connsiteX4" fmla="*/ 8472207 w 9128430"/>
                <a:gd name="connsiteY4" fmla="*/ 617047 h 853711"/>
                <a:gd name="connsiteX5" fmla="*/ 8142933 w 9128430"/>
                <a:gd name="connsiteY5" fmla="*/ 853711 h 853711"/>
                <a:gd name="connsiteX6" fmla="*/ 0 w 9128430"/>
                <a:gd name="connsiteY6" fmla="*/ 843135 h 853711"/>
                <a:gd name="connsiteX7" fmla="*/ 4806 w 9128430"/>
                <a:gd name="connsiteY7" fmla="*/ 2489 h 853711"/>
                <a:gd name="connsiteX0" fmla="*/ 4806 w 9128430"/>
                <a:gd name="connsiteY0" fmla="*/ 2489 h 861488"/>
                <a:gd name="connsiteX1" fmla="*/ 9128430 w 9128430"/>
                <a:gd name="connsiteY1" fmla="*/ 0 h 861488"/>
                <a:gd name="connsiteX2" fmla="*/ 9128430 w 9128430"/>
                <a:gd name="connsiteY2" fmla="*/ 241305 h 861488"/>
                <a:gd name="connsiteX3" fmla="*/ 8755216 w 9128430"/>
                <a:gd name="connsiteY3" fmla="*/ 317145 h 861488"/>
                <a:gd name="connsiteX4" fmla="*/ 8472207 w 9128430"/>
                <a:gd name="connsiteY4" fmla="*/ 617047 h 861488"/>
                <a:gd name="connsiteX5" fmla="*/ 8142933 w 9128430"/>
                <a:gd name="connsiteY5" fmla="*/ 853711 h 861488"/>
                <a:gd name="connsiteX6" fmla="*/ 0 w 9128430"/>
                <a:gd name="connsiteY6" fmla="*/ 861488 h 861488"/>
                <a:gd name="connsiteX7" fmla="*/ 4806 w 9128430"/>
                <a:gd name="connsiteY7" fmla="*/ 2489 h 861488"/>
                <a:gd name="connsiteX0" fmla="*/ 0 w 9123624"/>
                <a:gd name="connsiteY0" fmla="*/ 2489 h 853711"/>
                <a:gd name="connsiteX1" fmla="*/ 9123624 w 9123624"/>
                <a:gd name="connsiteY1" fmla="*/ 0 h 853711"/>
                <a:gd name="connsiteX2" fmla="*/ 9123624 w 9123624"/>
                <a:gd name="connsiteY2" fmla="*/ 241305 h 853711"/>
                <a:gd name="connsiteX3" fmla="*/ 8750410 w 9123624"/>
                <a:gd name="connsiteY3" fmla="*/ 317145 h 853711"/>
                <a:gd name="connsiteX4" fmla="*/ 8467401 w 9123624"/>
                <a:gd name="connsiteY4" fmla="*/ 617047 h 853711"/>
                <a:gd name="connsiteX5" fmla="*/ 8138127 w 9123624"/>
                <a:gd name="connsiteY5" fmla="*/ 853711 h 853711"/>
                <a:gd name="connsiteX6" fmla="*/ 0 w 9123624"/>
                <a:gd name="connsiteY6" fmla="*/ 2489 h 853711"/>
                <a:gd name="connsiteX0" fmla="*/ 0 w 9123624"/>
                <a:gd name="connsiteY0" fmla="*/ 2489 h 853711"/>
                <a:gd name="connsiteX1" fmla="*/ 9123624 w 9123624"/>
                <a:gd name="connsiteY1" fmla="*/ 0 h 853711"/>
                <a:gd name="connsiteX2" fmla="*/ 9123624 w 9123624"/>
                <a:gd name="connsiteY2" fmla="*/ 241305 h 853711"/>
                <a:gd name="connsiteX3" fmla="*/ 8750410 w 9123624"/>
                <a:gd name="connsiteY3" fmla="*/ 317145 h 853711"/>
                <a:gd name="connsiteX4" fmla="*/ 8467401 w 9123624"/>
                <a:gd name="connsiteY4" fmla="*/ 617047 h 853711"/>
                <a:gd name="connsiteX5" fmla="*/ 8138127 w 9123624"/>
                <a:gd name="connsiteY5" fmla="*/ 853711 h 853711"/>
                <a:gd name="connsiteX6" fmla="*/ 2770548 w 9123624"/>
                <a:gd name="connsiteY6" fmla="*/ 293338 h 853711"/>
                <a:gd name="connsiteX7" fmla="*/ 0 w 9123624"/>
                <a:gd name="connsiteY7" fmla="*/ 2489 h 853711"/>
                <a:gd name="connsiteX0" fmla="*/ 0 w 9123624"/>
                <a:gd name="connsiteY0" fmla="*/ 2489 h 853711"/>
                <a:gd name="connsiteX1" fmla="*/ 9123624 w 9123624"/>
                <a:gd name="connsiteY1" fmla="*/ 0 h 853711"/>
                <a:gd name="connsiteX2" fmla="*/ 9123624 w 9123624"/>
                <a:gd name="connsiteY2" fmla="*/ 241305 h 853711"/>
                <a:gd name="connsiteX3" fmla="*/ 8750410 w 9123624"/>
                <a:gd name="connsiteY3" fmla="*/ 317145 h 853711"/>
                <a:gd name="connsiteX4" fmla="*/ 8467401 w 9123624"/>
                <a:gd name="connsiteY4" fmla="*/ 617047 h 853711"/>
                <a:gd name="connsiteX5" fmla="*/ 8138127 w 9123624"/>
                <a:gd name="connsiteY5" fmla="*/ 853711 h 853711"/>
                <a:gd name="connsiteX6" fmla="*/ 2770548 w 9123624"/>
                <a:gd name="connsiteY6" fmla="*/ 293338 h 853711"/>
                <a:gd name="connsiteX7" fmla="*/ 0 w 9123624"/>
                <a:gd name="connsiteY7" fmla="*/ 2489 h 853711"/>
                <a:gd name="connsiteX0" fmla="*/ 3335 w 9126959"/>
                <a:gd name="connsiteY0" fmla="*/ 2489 h 857702"/>
                <a:gd name="connsiteX1" fmla="*/ 9126959 w 9126959"/>
                <a:gd name="connsiteY1" fmla="*/ 0 h 857702"/>
                <a:gd name="connsiteX2" fmla="*/ 9126959 w 9126959"/>
                <a:gd name="connsiteY2" fmla="*/ 241305 h 857702"/>
                <a:gd name="connsiteX3" fmla="*/ 8753745 w 9126959"/>
                <a:gd name="connsiteY3" fmla="*/ 317145 h 857702"/>
                <a:gd name="connsiteX4" fmla="*/ 8470736 w 9126959"/>
                <a:gd name="connsiteY4" fmla="*/ 617047 h 857702"/>
                <a:gd name="connsiteX5" fmla="*/ 8141462 w 9126959"/>
                <a:gd name="connsiteY5" fmla="*/ 853711 h 857702"/>
                <a:gd name="connsiteX6" fmla="*/ 0 w 9126959"/>
                <a:gd name="connsiteY6" fmla="*/ 857702 h 857702"/>
                <a:gd name="connsiteX7" fmla="*/ 3335 w 9126959"/>
                <a:gd name="connsiteY7" fmla="*/ 2489 h 85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6959" h="857702">
                  <a:moveTo>
                    <a:pt x="3335" y="2489"/>
                  </a:moveTo>
                  <a:lnTo>
                    <a:pt x="9126959" y="0"/>
                  </a:lnTo>
                  <a:lnTo>
                    <a:pt x="9126959" y="241305"/>
                  </a:lnTo>
                  <a:cubicBezTo>
                    <a:pt x="9037287" y="235706"/>
                    <a:pt x="8863115" y="254521"/>
                    <a:pt x="8753745" y="317145"/>
                  </a:cubicBezTo>
                  <a:cubicBezTo>
                    <a:pt x="8644375" y="379769"/>
                    <a:pt x="8563346" y="516907"/>
                    <a:pt x="8470736" y="617047"/>
                  </a:cubicBezTo>
                  <a:cubicBezTo>
                    <a:pt x="8371635" y="749561"/>
                    <a:pt x="8263617" y="833996"/>
                    <a:pt x="8141462" y="853711"/>
                  </a:cubicBezTo>
                  <a:lnTo>
                    <a:pt x="0" y="857702"/>
                  </a:lnTo>
                  <a:cubicBezTo>
                    <a:pt x="1112" y="572631"/>
                    <a:pt x="2223" y="287560"/>
                    <a:pt x="3335" y="2489"/>
                  </a:cubicBez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7"/>
            <p:cNvSpPr/>
            <p:nvPr userDrawn="1"/>
          </p:nvSpPr>
          <p:spPr>
            <a:xfrm>
              <a:off x="-12362" y="-77372"/>
              <a:ext cx="9170050" cy="750455"/>
            </a:xfrm>
            <a:custGeom>
              <a:avLst/>
              <a:gdLst>
                <a:gd name="connsiteX0" fmla="*/ 7147841 w 9138819"/>
                <a:gd name="connsiteY0" fmla="*/ 64387 h 814194"/>
                <a:gd name="connsiteX1" fmla="*/ 7568175 w 9138819"/>
                <a:gd name="connsiteY1" fmla="*/ 606 h 814194"/>
                <a:gd name="connsiteX2" fmla="*/ 7736889 w 9138819"/>
                <a:gd name="connsiteY2" fmla="*/ 105485 h 814194"/>
                <a:gd name="connsiteX3" fmla="*/ 9138819 w 9138819"/>
                <a:gd name="connsiteY3" fmla="*/ 105485 h 814194"/>
                <a:gd name="connsiteX4" fmla="*/ 9138819 w 9138819"/>
                <a:gd name="connsiteY4" fmla="*/ 205579 h 814194"/>
                <a:gd name="connsiteX5" fmla="*/ 7853907 w 9138819"/>
                <a:gd name="connsiteY5" fmla="*/ 205579 h 814194"/>
                <a:gd name="connsiteX6" fmla="*/ 7627523 w 9138819"/>
                <a:gd name="connsiteY6" fmla="*/ 569753 h 814194"/>
                <a:gd name="connsiteX7" fmla="*/ 7298249 w 9138819"/>
                <a:gd name="connsiteY7" fmla="*/ 806417 h 814194"/>
                <a:gd name="connsiteX8" fmla="*/ 7251242 w 9138819"/>
                <a:gd name="connsiteY8" fmla="*/ 808960 h 814194"/>
                <a:gd name="connsiteX9" fmla="*/ 7251242 w 9138819"/>
                <a:gd name="connsiteY9" fmla="*/ 814194 h 814194"/>
                <a:gd name="connsiteX10" fmla="*/ 0 w 9138819"/>
                <a:gd name="connsiteY10" fmla="*/ 814194 h 814194"/>
                <a:gd name="connsiteX11" fmla="*/ 0 w 9138819"/>
                <a:gd name="connsiteY11" fmla="*/ 105485 h 814194"/>
                <a:gd name="connsiteX12" fmla="*/ 7106144 w 9138819"/>
                <a:gd name="connsiteY12" fmla="*/ 105485 h 814194"/>
                <a:gd name="connsiteX13" fmla="*/ 7147841 w 9138819"/>
                <a:gd name="connsiteY13" fmla="*/ 64387 h 814194"/>
                <a:gd name="connsiteX0" fmla="*/ 7147841 w 9138819"/>
                <a:gd name="connsiteY0" fmla="*/ 0 h 749807"/>
                <a:gd name="connsiteX1" fmla="*/ 7736889 w 9138819"/>
                <a:gd name="connsiteY1" fmla="*/ 41098 h 749807"/>
                <a:gd name="connsiteX2" fmla="*/ 9138819 w 9138819"/>
                <a:gd name="connsiteY2" fmla="*/ 41098 h 749807"/>
                <a:gd name="connsiteX3" fmla="*/ 9138819 w 9138819"/>
                <a:gd name="connsiteY3" fmla="*/ 141192 h 749807"/>
                <a:gd name="connsiteX4" fmla="*/ 7853907 w 9138819"/>
                <a:gd name="connsiteY4" fmla="*/ 141192 h 749807"/>
                <a:gd name="connsiteX5" fmla="*/ 7627523 w 9138819"/>
                <a:gd name="connsiteY5" fmla="*/ 505366 h 749807"/>
                <a:gd name="connsiteX6" fmla="*/ 7298249 w 9138819"/>
                <a:gd name="connsiteY6" fmla="*/ 742030 h 749807"/>
                <a:gd name="connsiteX7" fmla="*/ 7251242 w 9138819"/>
                <a:gd name="connsiteY7" fmla="*/ 744573 h 749807"/>
                <a:gd name="connsiteX8" fmla="*/ 7251242 w 9138819"/>
                <a:gd name="connsiteY8" fmla="*/ 749807 h 749807"/>
                <a:gd name="connsiteX9" fmla="*/ 0 w 9138819"/>
                <a:gd name="connsiteY9" fmla="*/ 749807 h 749807"/>
                <a:gd name="connsiteX10" fmla="*/ 0 w 9138819"/>
                <a:gd name="connsiteY10" fmla="*/ 41098 h 749807"/>
                <a:gd name="connsiteX11" fmla="*/ 7106144 w 9138819"/>
                <a:gd name="connsiteY11" fmla="*/ 41098 h 749807"/>
                <a:gd name="connsiteX12" fmla="*/ 7147841 w 9138819"/>
                <a:gd name="connsiteY12" fmla="*/ 0 h 749807"/>
                <a:gd name="connsiteX0" fmla="*/ 7106144 w 9138819"/>
                <a:gd name="connsiteY0" fmla="*/ 0 h 708709"/>
                <a:gd name="connsiteX1" fmla="*/ 7736889 w 9138819"/>
                <a:gd name="connsiteY1" fmla="*/ 0 h 708709"/>
                <a:gd name="connsiteX2" fmla="*/ 9138819 w 9138819"/>
                <a:gd name="connsiteY2" fmla="*/ 0 h 708709"/>
                <a:gd name="connsiteX3" fmla="*/ 9138819 w 9138819"/>
                <a:gd name="connsiteY3" fmla="*/ 100094 h 708709"/>
                <a:gd name="connsiteX4" fmla="*/ 7853907 w 9138819"/>
                <a:gd name="connsiteY4" fmla="*/ 100094 h 708709"/>
                <a:gd name="connsiteX5" fmla="*/ 7627523 w 9138819"/>
                <a:gd name="connsiteY5" fmla="*/ 464268 h 708709"/>
                <a:gd name="connsiteX6" fmla="*/ 7298249 w 9138819"/>
                <a:gd name="connsiteY6" fmla="*/ 700932 h 708709"/>
                <a:gd name="connsiteX7" fmla="*/ 7251242 w 9138819"/>
                <a:gd name="connsiteY7" fmla="*/ 703475 h 708709"/>
                <a:gd name="connsiteX8" fmla="*/ 7251242 w 9138819"/>
                <a:gd name="connsiteY8" fmla="*/ 708709 h 708709"/>
                <a:gd name="connsiteX9" fmla="*/ 0 w 9138819"/>
                <a:gd name="connsiteY9" fmla="*/ 708709 h 708709"/>
                <a:gd name="connsiteX10" fmla="*/ 0 w 9138819"/>
                <a:gd name="connsiteY10" fmla="*/ 0 h 708709"/>
                <a:gd name="connsiteX11" fmla="*/ 7106144 w 9138819"/>
                <a:gd name="connsiteY11" fmla="*/ 0 h 708709"/>
                <a:gd name="connsiteX0" fmla="*/ 7106144 w 9138819"/>
                <a:gd name="connsiteY0" fmla="*/ 0 h 708709"/>
                <a:gd name="connsiteX1" fmla="*/ 7736889 w 9138819"/>
                <a:gd name="connsiteY1" fmla="*/ 0 h 708709"/>
                <a:gd name="connsiteX2" fmla="*/ 9138819 w 9138819"/>
                <a:gd name="connsiteY2" fmla="*/ 0 h 708709"/>
                <a:gd name="connsiteX3" fmla="*/ 9138819 w 9138819"/>
                <a:gd name="connsiteY3" fmla="*/ 100094 h 708709"/>
                <a:gd name="connsiteX4" fmla="*/ 7853907 w 9138819"/>
                <a:gd name="connsiteY4" fmla="*/ 100094 h 708709"/>
                <a:gd name="connsiteX5" fmla="*/ 7627523 w 9138819"/>
                <a:gd name="connsiteY5" fmla="*/ 464268 h 708709"/>
                <a:gd name="connsiteX6" fmla="*/ 7298249 w 9138819"/>
                <a:gd name="connsiteY6" fmla="*/ 700932 h 708709"/>
                <a:gd name="connsiteX7" fmla="*/ 7251242 w 9138819"/>
                <a:gd name="connsiteY7" fmla="*/ 703475 h 708709"/>
                <a:gd name="connsiteX8" fmla="*/ 7251242 w 9138819"/>
                <a:gd name="connsiteY8" fmla="*/ 708709 h 708709"/>
                <a:gd name="connsiteX9" fmla="*/ 0 w 9138819"/>
                <a:gd name="connsiteY9" fmla="*/ 708709 h 708709"/>
                <a:gd name="connsiteX10" fmla="*/ 0 w 9138819"/>
                <a:gd name="connsiteY10" fmla="*/ 0 h 708709"/>
                <a:gd name="connsiteX11" fmla="*/ 7106144 w 9138819"/>
                <a:gd name="connsiteY11" fmla="*/ 0 h 708709"/>
                <a:gd name="connsiteX0" fmla="*/ 7106144 w 9138819"/>
                <a:gd name="connsiteY0" fmla="*/ 0 h 708709"/>
                <a:gd name="connsiteX1" fmla="*/ 7736889 w 9138819"/>
                <a:gd name="connsiteY1" fmla="*/ 0 h 708709"/>
                <a:gd name="connsiteX2" fmla="*/ 9138819 w 9138819"/>
                <a:gd name="connsiteY2" fmla="*/ 0 h 708709"/>
                <a:gd name="connsiteX3" fmla="*/ 9138819 w 9138819"/>
                <a:gd name="connsiteY3" fmla="*/ 100094 h 708709"/>
                <a:gd name="connsiteX4" fmla="*/ 7972772 w 9138819"/>
                <a:gd name="connsiteY4" fmla="*/ 137629 h 708709"/>
                <a:gd name="connsiteX5" fmla="*/ 7627523 w 9138819"/>
                <a:gd name="connsiteY5" fmla="*/ 464268 h 708709"/>
                <a:gd name="connsiteX6" fmla="*/ 7298249 w 9138819"/>
                <a:gd name="connsiteY6" fmla="*/ 700932 h 708709"/>
                <a:gd name="connsiteX7" fmla="*/ 7251242 w 9138819"/>
                <a:gd name="connsiteY7" fmla="*/ 703475 h 708709"/>
                <a:gd name="connsiteX8" fmla="*/ 7251242 w 9138819"/>
                <a:gd name="connsiteY8" fmla="*/ 708709 h 708709"/>
                <a:gd name="connsiteX9" fmla="*/ 0 w 9138819"/>
                <a:gd name="connsiteY9" fmla="*/ 708709 h 708709"/>
                <a:gd name="connsiteX10" fmla="*/ 0 w 9138819"/>
                <a:gd name="connsiteY10" fmla="*/ 0 h 708709"/>
                <a:gd name="connsiteX11" fmla="*/ 7106144 w 9138819"/>
                <a:gd name="connsiteY11" fmla="*/ 0 h 708709"/>
                <a:gd name="connsiteX0" fmla="*/ 7106144 w 9138819"/>
                <a:gd name="connsiteY0" fmla="*/ 0 h 708709"/>
                <a:gd name="connsiteX1" fmla="*/ 7736889 w 9138819"/>
                <a:gd name="connsiteY1" fmla="*/ 0 h 708709"/>
                <a:gd name="connsiteX2" fmla="*/ 8283746 w 9138819"/>
                <a:gd name="connsiteY2" fmla="*/ 0 h 708709"/>
                <a:gd name="connsiteX3" fmla="*/ 9138819 w 9138819"/>
                <a:gd name="connsiteY3" fmla="*/ 100094 h 708709"/>
                <a:gd name="connsiteX4" fmla="*/ 7972772 w 9138819"/>
                <a:gd name="connsiteY4" fmla="*/ 137629 h 708709"/>
                <a:gd name="connsiteX5" fmla="*/ 7627523 w 9138819"/>
                <a:gd name="connsiteY5" fmla="*/ 464268 h 708709"/>
                <a:gd name="connsiteX6" fmla="*/ 7298249 w 9138819"/>
                <a:gd name="connsiteY6" fmla="*/ 700932 h 708709"/>
                <a:gd name="connsiteX7" fmla="*/ 7251242 w 9138819"/>
                <a:gd name="connsiteY7" fmla="*/ 703475 h 708709"/>
                <a:gd name="connsiteX8" fmla="*/ 7251242 w 9138819"/>
                <a:gd name="connsiteY8" fmla="*/ 708709 h 708709"/>
                <a:gd name="connsiteX9" fmla="*/ 0 w 9138819"/>
                <a:gd name="connsiteY9" fmla="*/ 708709 h 708709"/>
                <a:gd name="connsiteX10" fmla="*/ 0 w 9138819"/>
                <a:gd name="connsiteY10" fmla="*/ 0 h 708709"/>
                <a:gd name="connsiteX11" fmla="*/ 7106144 w 9138819"/>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106350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106350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106350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88526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88526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88526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88526 h 708709"/>
                <a:gd name="connsiteX4" fmla="*/ 7910532 w 8283746"/>
                <a:gd name="connsiteY4" fmla="*/ 164366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950828 w 9128430"/>
                <a:gd name="connsiteY0" fmla="*/ 0 h 708709"/>
                <a:gd name="connsiteX1" fmla="*/ 8581573 w 9128430"/>
                <a:gd name="connsiteY1" fmla="*/ 0 h 708709"/>
                <a:gd name="connsiteX2" fmla="*/ 9128430 w 9128430"/>
                <a:gd name="connsiteY2" fmla="*/ 0 h 708709"/>
                <a:gd name="connsiteX3" fmla="*/ 9128430 w 9128430"/>
                <a:gd name="connsiteY3" fmla="*/ 88526 h 708709"/>
                <a:gd name="connsiteX4" fmla="*/ 8755216 w 9128430"/>
                <a:gd name="connsiteY4" fmla="*/ 164366 h 708709"/>
                <a:gd name="connsiteX5" fmla="*/ 8472207 w 9128430"/>
                <a:gd name="connsiteY5" fmla="*/ 464268 h 708709"/>
                <a:gd name="connsiteX6" fmla="*/ 8142933 w 9128430"/>
                <a:gd name="connsiteY6" fmla="*/ 700932 h 708709"/>
                <a:gd name="connsiteX7" fmla="*/ 8095926 w 9128430"/>
                <a:gd name="connsiteY7" fmla="*/ 703475 h 708709"/>
                <a:gd name="connsiteX8" fmla="*/ 8095926 w 9128430"/>
                <a:gd name="connsiteY8" fmla="*/ 708709 h 708709"/>
                <a:gd name="connsiteX9" fmla="*/ 0 w 9128430"/>
                <a:gd name="connsiteY9" fmla="*/ 708709 h 708709"/>
                <a:gd name="connsiteX10" fmla="*/ 844684 w 9128430"/>
                <a:gd name="connsiteY10" fmla="*/ 0 h 708709"/>
                <a:gd name="connsiteX11" fmla="*/ 7950828 w 9128430"/>
                <a:gd name="connsiteY11" fmla="*/ 0 h 708709"/>
                <a:gd name="connsiteX0" fmla="*/ 7959720 w 9137322"/>
                <a:gd name="connsiteY0" fmla="*/ 4456 h 713165"/>
                <a:gd name="connsiteX1" fmla="*/ 8590465 w 9137322"/>
                <a:gd name="connsiteY1" fmla="*/ 4456 h 713165"/>
                <a:gd name="connsiteX2" fmla="*/ 9137322 w 9137322"/>
                <a:gd name="connsiteY2" fmla="*/ 4456 h 713165"/>
                <a:gd name="connsiteX3" fmla="*/ 9137322 w 9137322"/>
                <a:gd name="connsiteY3" fmla="*/ 92982 h 713165"/>
                <a:gd name="connsiteX4" fmla="*/ 8764108 w 9137322"/>
                <a:gd name="connsiteY4" fmla="*/ 168822 h 713165"/>
                <a:gd name="connsiteX5" fmla="*/ 8481099 w 9137322"/>
                <a:gd name="connsiteY5" fmla="*/ 468724 h 713165"/>
                <a:gd name="connsiteX6" fmla="*/ 8151825 w 9137322"/>
                <a:gd name="connsiteY6" fmla="*/ 705388 h 713165"/>
                <a:gd name="connsiteX7" fmla="*/ 8104818 w 9137322"/>
                <a:gd name="connsiteY7" fmla="*/ 707931 h 713165"/>
                <a:gd name="connsiteX8" fmla="*/ 8104818 w 9137322"/>
                <a:gd name="connsiteY8" fmla="*/ 713165 h 713165"/>
                <a:gd name="connsiteX9" fmla="*/ 8892 w 9137322"/>
                <a:gd name="connsiteY9" fmla="*/ 713165 h 713165"/>
                <a:gd name="connsiteX10" fmla="*/ 0 w 9137322"/>
                <a:gd name="connsiteY10" fmla="*/ 0 h 713165"/>
                <a:gd name="connsiteX11" fmla="*/ 7959720 w 9137322"/>
                <a:gd name="connsiteY11" fmla="*/ 4456 h 713165"/>
                <a:gd name="connsiteX0" fmla="*/ 7959720 w 9137322"/>
                <a:gd name="connsiteY0" fmla="*/ 4456 h 713165"/>
                <a:gd name="connsiteX1" fmla="*/ 8590465 w 9137322"/>
                <a:gd name="connsiteY1" fmla="*/ 4456 h 713165"/>
                <a:gd name="connsiteX2" fmla="*/ 9137322 w 9137322"/>
                <a:gd name="connsiteY2" fmla="*/ 4456 h 713165"/>
                <a:gd name="connsiteX3" fmla="*/ 9137322 w 9137322"/>
                <a:gd name="connsiteY3" fmla="*/ 92982 h 713165"/>
                <a:gd name="connsiteX4" fmla="*/ 8764108 w 9137322"/>
                <a:gd name="connsiteY4" fmla="*/ 168822 h 713165"/>
                <a:gd name="connsiteX5" fmla="*/ 8481099 w 9137322"/>
                <a:gd name="connsiteY5" fmla="*/ 468724 h 713165"/>
                <a:gd name="connsiteX6" fmla="*/ 8151825 w 9137322"/>
                <a:gd name="connsiteY6" fmla="*/ 705388 h 713165"/>
                <a:gd name="connsiteX7" fmla="*/ 8104818 w 9137322"/>
                <a:gd name="connsiteY7" fmla="*/ 707931 h 713165"/>
                <a:gd name="connsiteX8" fmla="*/ 8892 w 9137322"/>
                <a:gd name="connsiteY8" fmla="*/ 713165 h 713165"/>
                <a:gd name="connsiteX9" fmla="*/ 0 w 9137322"/>
                <a:gd name="connsiteY9" fmla="*/ 0 h 713165"/>
                <a:gd name="connsiteX10" fmla="*/ 7959720 w 9137322"/>
                <a:gd name="connsiteY10" fmla="*/ 4456 h 713165"/>
                <a:gd name="connsiteX0" fmla="*/ 7959720 w 9137322"/>
                <a:gd name="connsiteY0" fmla="*/ 4456 h 713165"/>
                <a:gd name="connsiteX1" fmla="*/ 8590465 w 9137322"/>
                <a:gd name="connsiteY1" fmla="*/ 4456 h 713165"/>
                <a:gd name="connsiteX2" fmla="*/ 9137322 w 9137322"/>
                <a:gd name="connsiteY2" fmla="*/ 4456 h 713165"/>
                <a:gd name="connsiteX3" fmla="*/ 9137322 w 9137322"/>
                <a:gd name="connsiteY3" fmla="*/ 92982 h 713165"/>
                <a:gd name="connsiteX4" fmla="*/ 8764108 w 9137322"/>
                <a:gd name="connsiteY4" fmla="*/ 168822 h 713165"/>
                <a:gd name="connsiteX5" fmla="*/ 8481099 w 9137322"/>
                <a:gd name="connsiteY5" fmla="*/ 468724 h 713165"/>
                <a:gd name="connsiteX6" fmla="*/ 8151825 w 9137322"/>
                <a:gd name="connsiteY6" fmla="*/ 705388 h 713165"/>
                <a:gd name="connsiteX7" fmla="*/ 8892 w 9137322"/>
                <a:gd name="connsiteY7" fmla="*/ 713165 h 713165"/>
                <a:gd name="connsiteX8" fmla="*/ 0 w 9137322"/>
                <a:gd name="connsiteY8" fmla="*/ 0 h 713165"/>
                <a:gd name="connsiteX9" fmla="*/ 7959720 w 9137322"/>
                <a:gd name="connsiteY9" fmla="*/ 4456 h 713165"/>
                <a:gd name="connsiteX0" fmla="*/ 7959720 w 9137322"/>
                <a:gd name="connsiteY0" fmla="*/ 4456 h 713165"/>
                <a:gd name="connsiteX1" fmla="*/ 8590465 w 9137322"/>
                <a:gd name="connsiteY1" fmla="*/ 4456 h 713165"/>
                <a:gd name="connsiteX2" fmla="*/ 9137322 w 9137322"/>
                <a:gd name="connsiteY2" fmla="*/ 4456 h 713165"/>
                <a:gd name="connsiteX3" fmla="*/ 9137322 w 9137322"/>
                <a:gd name="connsiteY3" fmla="*/ 92982 h 713165"/>
                <a:gd name="connsiteX4" fmla="*/ 8764108 w 9137322"/>
                <a:gd name="connsiteY4" fmla="*/ 168822 h 713165"/>
                <a:gd name="connsiteX5" fmla="*/ 8481099 w 9137322"/>
                <a:gd name="connsiteY5" fmla="*/ 468724 h 713165"/>
                <a:gd name="connsiteX6" fmla="*/ 8151825 w 9137322"/>
                <a:gd name="connsiteY6" fmla="*/ 705388 h 713165"/>
                <a:gd name="connsiteX7" fmla="*/ 8892 w 9137322"/>
                <a:gd name="connsiteY7" fmla="*/ 713165 h 713165"/>
                <a:gd name="connsiteX8" fmla="*/ 0 w 9137322"/>
                <a:gd name="connsiteY8" fmla="*/ 0 h 713165"/>
                <a:gd name="connsiteX9" fmla="*/ 7959720 w 9137322"/>
                <a:gd name="connsiteY9" fmla="*/ 4456 h 713165"/>
                <a:gd name="connsiteX0" fmla="*/ 7950828 w 9128430"/>
                <a:gd name="connsiteY0" fmla="*/ 150290 h 858999"/>
                <a:gd name="connsiteX1" fmla="*/ 8581573 w 9128430"/>
                <a:gd name="connsiteY1" fmla="*/ 150290 h 858999"/>
                <a:gd name="connsiteX2" fmla="*/ 9128430 w 9128430"/>
                <a:gd name="connsiteY2" fmla="*/ 150290 h 858999"/>
                <a:gd name="connsiteX3" fmla="*/ 9128430 w 9128430"/>
                <a:gd name="connsiteY3" fmla="*/ 238816 h 858999"/>
                <a:gd name="connsiteX4" fmla="*/ 8755216 w 9128430"/>
                <a:gd name="connsiteY4" fmla="*/ 314656 h 858999"/>
                <a:gd name="connsiteX5" fmla="*/ 8472207 w 9128430"/>
                <a:gd name="connsiteY5" fmla="*/ 614558 h 858999"/>
                <a:gd name="connsiteX6" fmla="*/ 8142933 w 9128430"/>
                <a:gd name="connsiteY6" fmla="*/ 851222 h 858999"/>
                <a:gd name="connsiteX7" fmla="*/ 0 w 9128430"/>
                <a:gd name="connsiteY7" fmla="*/ 858999 h 858999"/>
                <a:gd name="connsiteX8" fmla="*/ 4806 w 9128430"/>
                <a:gd name="connsiteY8" fmla="*/ 0 h 858999"/>
                <a:gd name="connsiteX9" fmla="*/ 7950828 w 9128430"/>
                <a:gd name="connsiteY9" fmla="*/ 150290 h 858999"/>
                <a:gd name="connsiteX0" fmla="*/ 4806 w 9128430"/>
                <a:gd name="connsiteY0" fmla="*/ 0 h 858999"/>
                <a:gd name="connsiteX1" fmla="*/ 8581573 w 9128430"/>
                <a:gd name="connsiteY1" fmla="*/ 150290 h 858999"/>
                <a:gd name="connsiteX2" fmla="*/ 9128430 w 9128430"/>
                <a:gd name="connsiteY2" fmla="*/ 150290 h 858999"/>
                <a:gd name="connsiteX3" fmla="*/ 9128430 w 9128430"/>
                <a:gd name="connsiteY3" fmla="*/ 238816 h 858999"/>
                <a:gd name="connsiteX4" fmla="*/ 8755216 w 9128430"/>
                <a:gd name="connsiteY4" fmla="*/ 314656 h 858999"/>
                <a:gd name="connsiteX5" fmla="*/ 8472207 w 9128430"/>
                <a:gd name="connsiteY5" fmla="*/ 614558 h 858999"/>
                <a:gd name="connsiteX6" fmla="*/ 8142933 w 9128430"/>
                <a:gd name="connsiteY6" fmla="*/ 851222 h 858999"/>
                <a:gd name="connsiteX7" fmla="*/ 0 w 9128430"/>
                <a:gd name="connsiteY7" fmla="*/ 858999 h 858999"/>
                <a:gd name="connsiteX8" fmla="*/ 4806 w 9128430"/>
                <a:gd name="connsiteY8" fmla="*/ 0 h 858999"/>
                <a:gd name="connsiteX0" fmla="*/ 4806 w 9128430"/>
                <a:gd name="connsiteY0" fmla="*/ 0 h 858999"/>
                <a:gd name="connsiteX1" fmla="*/ 9128430 w 9128430"/>
                <a:gd name="connsiteY1" fmla="*/ 150290 h 858999"/>
                <a:gd name="connsiteX2" fmla="*/ 9128430 w 9128430"/>
                <a:gd name="connsiteY2" fmla="*/ 238816 h 858999"/>
                <a:gd name="connsiteX3" fmla="*/ 8755216 w 9128430"/>
                <a:gd name="connsiteY3" fmla="*/ 314656 h 858999"/>
                <a:gd name="connsiteX4" fmla="*/ 8472207 w 9128430"/>
                <a:gd name="connsiteY4" fmla="*/ 614558 h 858999"/>
                <a:gd name="connsiteX5" fmla="*/ 8142933 w 9128430"/>
                <a:gd name="connsiteY5" fmla="*/ 851222 h 858999"/>
                <a:gd name="connsiteX6" fmla="*/ 0 w 9128430"/>
                <a:gd name="connsiteY6" fmla="*/ 858999 h 858999"/>
                <a:gd name="connsiteX7" fmla="*/ 4806 w 9128430"/>
                <a:gd name="connsiteY7" fmla="*/ 0 h 858999"/>
                <a:gd name="connsiteX0" fmla="*/ 4806 w 9128430"/>
                <a:gd name="connsiteY0" fmla="*/ 2489 h 861488"/>
                <a:gd name="connsiteX1" fmla="*/ 9128430 w 9128430"/>
                <a:gd name="connsiteY1" fmla="*/ 0 h 861488"/>
                <a:gd name="connsiteX2" fmla="*/ 9128430 w 9128430"/>
                <a:gd name="connsiteY2" fmla="*/ 241305 h 861488"/>
                <a:gd name="connsiteX3" fmla="*/ 8755216 w 9128430"/>
                <a:gd name="connsiteY3" fmla="*/ 317145 h 861488"/>
                <a:gd name="connsiteX4" fmla="*/ 8472207 w 9128430"/>
                <a:gd name="connsiteY4" fmla="*/ 617047 h 861488"/>
                <a:gd name="connsiteX5" fmla="*/ 8142933 w 9128430"/>
                <a:gd name="connsiteY5" fmla="*/ 853711 h 861488"/>
                <a:gd name="connsiteX6" fmla="*/ 0 w 9128430"/>
                <a:gd name="connsiteY6" fmla="*/ 861488 h 861488"/>
                <a:gd name="connsiteX7" fmla="*/ 4806 w 9128430"/>
                <a:gd name="connsiteY7" fmla="*/ 2489 h 861488"/>
                <a:gd name="connsiteX0" fmla="*/ 4806 w 9532509"/>
                <a:gd name="connsiteY0" fmla="*/ 9434 h 868433"/>
                <a:gd name="connsiteX1" fmla="*/ 9532509 w 9532509"/>
                <a:gd name="connsiteY1" fmla="*/ 0 h 868433"/>
                <a:gd name="connsiteX2" fmla="*/ 9128430 w 9532509"/>
                <a:gd name="connsiteY2" fmla="*/ 248250 h 868433"/>
                <a:gd name="connsiteX3" fmla="*/ 8755216 w 9532509"/>
                <a:gd name="connsiteY3" fmla="*/ 324090 h 868433"/>
                <a:gd name="connsiteX4" fmla="*/ 8472207 w 9532509"/>
                <a:gd name="connsiteY4" fmla="*/ 623992 h 868433"/>
                <a:gd name="connsiteX5" fmla="*/ 8142933 w 9532509"/>
                <a:gd name="connsiteY5" fmla="*/ 860656 h 868433"/>
                <a:gd name="connsiteX6" fmla="*/ 0 w 9532509"/>
                <a:gd name="connsiteY6" fmla="*/ 868433 h 868433"/>
                <a:gd name="connsiteX7" fmla="*/ 4806 w 9532509"/>
                <a:gd name="connsiteY7" fmla="*/ 9434 h 868433"/>
                <a:gd name="connsiteX0" fmla="*/ 4806 w 9532509"/>
                <a:gd name="connsiteY0" fmla="*/ 9434 h 868433"/>
                <a:gd name="connsiteX1" fmla="*/ 9532509 w 9532509"/>
                <a:gd name="connsiteY1" fmla="*/ 0 h 868433"/>
                <a:gd name="connsiteX2" fmla="*/ 9525660 w 9532509"/>
                <a:gd name="connsiteY2" fmla="*/ 255195 h 868433"/>
                <a:gd name="connsiteX3" fmla="*/ 8755216 w 9532509"/>
                <a:gd name="connsiteY3" fmla="*/ 324090 h 868433"/>
                <a:gd name="connsiteX4" fmla="*/ 8472207 w 9532509"/>
                <a:gd name="connsiteY4" fmla="*/ 623992 h 868433"/>
                <a:gd name="connsiteX5" fmla="*/ 8142933 w 9532509"/>
                <a:gd name="connsiteY5" fmla="*/ 860656 h 868433"/>
                <a:gd name="connsiteX6" fmla="*/ 0 w 9532509"/>
                <a:gd name="connsiteY6" fmla="*/ 868433 h 868433"/>
                <a:gd name="connsiteX7" fmla="*/ 4806 w 9532509"/>
                <a:gd name="connsiteY7" fmla="*/ 9434 h 868433"/>
                <a:gd name="connsiteX0" fmla="*/ 4806 w 9546207"/>
                <a:gd name="connsiteY0" fmla="*/ 9434 h 868433"/>
                <a:gd name="connsiteX1" fmla="*/ 9532509 w 9546207"/>
                <a:gd name="connsiteY1" fmla="*/ 0 h 868433"/>
                <a:gd name="connsiteX2" fmla="*/ 9546207 w 9546207"/>
                <a:gd name="connsiteY2" fmla="*/ 255195 h 868433"/>
                <a:gd name="connsiteX3" fmla="*/ 8755216 w 9546207"/>
                <a:gd name="connsiteY3" fmla="*/ 324090 h 868433"/>
                <a:gd name="connsiteX4" fmla="*/ 8472207 w 9546207"/>
                <a:gd name="connsiteY4" fmla="*/ 623992 h 868433"/>
                <a:gd name="connsiteX5" fmla="*/ 8142933 w 9546207"/>
                <a:gd name="connsiteY5" fmla="*/ 860656 h 868433"/>
                <a:gd name="connsiteX6" fmla="*/ 0 w 9546207"/>
                <a:gd name="connsiteY6" fmla="*/ 868433 h 868433"/>
                <a:gd name="connsiteX7" fmla="*/ 4806 w 9546207"/>
                <a:gd name="connsiteY7" fmla="*/ 9434 h 868433"/>
                <a:gd name="connsiteX0" fmla="*/ 4806 w 9546207"/>
                <a:gd name="connsiteY0" fmla="*/ 9434 h 868433"/>
                <a:gd name="connsiteX1" fmla="*/ 9532509 w 9546207"/>
                <a:gd name="connsiteY1" fmla="*/ 0 h 868433"/>
                <a:gd name="connsiteX2" fmla="*/ 9546207 w 9546207"/>
                <a:gd name="connsiteY2" fmla="*/ 289917 h 868433"/>
                <a:gd name="connsiteX3" fmla="*/ 8755216 w 9546207"/>
                <a:gd name="connsiteY3" fmla="*/ 324090 h 868433"/>
                <a:gd name="connsiteX4" fmla="*/ 8472207 w 9546207"/>
                <a:gd name="connsiteY4" fmla="*/ 623992 h 868433"/>
                <a:gd name="connsiteX5" fmla="*/ 8142933 w 9546207"/>
                <a:gd name="connsiteY5" fmla="*/ 860656 h 868433"/>
                <a:gd name="connsiteX6" fmla="*/ 0 w 9546207"/>
                <a:gd name="connsiteY6" fmla="*/ 868433 h 868433"/>
                <a:gd name="connsiteX7" fmla="*/ 4806 w 9546207"/>
                <a:gd name="connsiteY7" fmla="*/ 9434 h 868433"/>
                <a:gd name="connsiteX0" fmla="*/ 4806 w 9532509"/>
                <a:gd name="connsiteY0" fmla="*/ 9434 h 868433"/>
                <a:gd name="connsiteX1" fmla="*/ 9532509 w 9532509"/>
                <a:gd name="connsiteY1" fmla="*/ 0 h 868433"/>
                <a:gd name="connsiteX2" fmla="*/ 9532509 w 9532509"/>
                <a:gd name="connsiteY2" fmla="*/ 289917 h 868433"/>
                <a:gd name="connsiteX3" fmla="*/ 8755216 w 9532509"/>
                <a:gd name="connsiteY3" fmla="*/ 324090 h 868433"/>
                <a:gd name="connsiteX4" fmla="*/ 8472207 w 9532509"/>
                <a:gd name="connsiteY4" fmla="*/ 623992 h 868433"/>
                <a:gd name="connsiteX5" fmla="*/ 8142933 w 9532509"/>
                <a:gd name="connsiteY5" fmla="*/ 860656 h 868433"/>
                <a:gd name="connsiteX6" fmla="*/ 0 w 9532509"/>
                <a:gd name="connsiteY6" fmla="*/ 868433 h 868433"/>
                <a:gd name="connsiteX7" fmla="*/ 4806 w 9532509"/>
                <a:gd name="connsiteY7" fmla="*/ 9434 h 868433"/>
                <a:gd name="connsiteX0" fmla="*/ 4806 w 9532509"/>
                <a:gd name="connsiteY0" fmla="*/ 9434 h 868433"/>
                <a:gd name="connsiteX1" fmla="*/ 9532509 w 9532509"/>
                <a:gd name="connsiteY1" fmla="*/ 0 h 868433"/>
                <a:gd name="connsiteX2" fmla="*/ 9532509 w 9532509"/>
                <a:gd name="connsiteY2" fmla="*/ 255195 h 868433"/>
                <a:gd name="connsiteX3" fmla="*/ 8755216 w 9532509"/>
                <a:gd name="connsiteY3" fmla="*/ 324090 h 868433"/>
                <a:gd name="connsiteX4" fmla="*/ 8472207 w 9532509"/>
                <a:gd name="connsiteY4" fmla="*/ 623992 h 868433"/>
                <a:gd name="connsiteX5" fmla="*/ 8142933 w 9532509"/>
                <a:gd name="connsiteY5" fmla="*/ 860656 h 868433"/>
                <a:gd name="connsiteX6" fmla="*/ 0 w 9532509"/>
                <a:gd name="connsiteY6" fmla="*/ 868433 h 868433"/>
                <a:gd name="connsiteX7" fmla="*/ 4806 w 9532509"/>
                <a:gd name="connsiteY7" fmla="*/ 9434 h 868433"/>
                <a:gd name="connsiteX0" fmla="*/ 4806 w 9532509"/>
                <a:gd name="connsiteY0" fmla="*/ 9434 h 868433"/>
                <a:gd name="connsiteX1" fmla="*/ 9532509 w 9532509"/>
                <a:gd name="connsiteY1" fmla="*/ 0 h 868433"/>
                <a:gd name="connsiteX2" fmla="*/ 9532509 w 9532509"/>
                <a:gd name="connsiteY2" fmla="*/ 255195 h 868433"/>
                <a:gd name="connsiteX3" fmla="*/ 8762065 w 9532509"/>
                <a:gd name="connsiteY3" fmla="*/ 275478 h 868433"/>
                <a:gd name="connsiteX4" fmla="*/ 8472207 w 9532509"/>
                <a:gd name="connsiteY4" fmla="*/ 623992 h 868433"/>
                <a:gd name="connsiteX5" fmla="*/ 8142933 w 9532509"/>
                <a:gd name="connsiteY5" fmla="*/ 860656 h 868433"/>
                <a:gd name="connsiteX6" fmla="*/ 0 w 9532509"/>
                <a:gd name="connsiteY6" fmla="*/ 868433 h 868433"/>
                <a:gd name="connsiteX7" fmla="*/ 4806 w 9532509"/>
                <a:gd name="connsiteY7" fmla="*/ 9434 h 868433"/>
                <a:gd name="connsiteX0" fmla="*/ 4806 w 9532509"/>
                <a:gd name="connsiteY0" fmla="*/ 9434 h 868433"/>
                <a:gd name="connsiteX1" fmla="*/ 9532509 w 9532509"/>
                <a:gd name="connsiteY1" fmla="*/ 0 h 868433"/>
                <a:gd name="connsiteX2" fmla="*/ 9532509 w 9532509"/>
                <a:gd name="connsiteY2" fmla="*/ 255195 h 868433"/>
                <a:gd name="connsiteX3" fmla="*/ 8762065 w 9532509"/>
                <a:gd name="connsiteY3" fmla="*/ 275478 h 868433"/>
                <a:gd name="connsiteX4" fmla="*/ 8472207 w 9532509"/>
                <a:gd name="connsiteY4" fmla="*/ 623992 h 868433"/>
                <a:gd name="connsiteX5" fmla="*/ 8142933 w 9532509"/>
                <a:gd name="connsiteY5" fmla="*/ 860656 h 868433"/>
                <a:gd name="connsiteX6" fmla="*/ 0 w 9532509"/>
                <a:gd name="connsiteY6" fmla="*/ 868433 h 868433"/>
                <a:gd name="connsiteX7" fmla="*/ 4806 w 9532509"/>
                <a:gd name="connsiteY7" fmla="*/ 9434 h 868433"/>
                <a:gd name="connsiteX0" fmla="*/ 4806 w 9547474"/>
                <a:gd name="connsiteY0" fmla="*/ 4376 h 863375"/>
                <a:gd name="connsiteX1" fmla="*/ 9547474 w 9547474"/>
                <a:gd name="connsiteY1" fmla="*/ 0 h 863375"/>
                <a:gd name="connsiteX2" fmla="*/ 9532509 w 9547474"/>
                <a:gd name="connsiteY2" fmla="*/ 250137 h 863375"/>
                <a:gd name="connsiteX3" fmla="*/ 8762065 w 9547474"/>
                <a:gd name="connsiteY3" fmla="*/ 270420 h 863375"/>
                <a:gd name="connsiteX4" fmla="*/ 8472207 w 9547474"/>
                <a:gd name="connsiteY4" fmla="*/ 618934 h 863375"/>
                <a:gd name="connsiteX5" fmla="*/ 8142933 w 9547474"/>
                <a:gd name="connsiteY5" fmla="*/ 855598 h 863375"/>
                <a:gd name="connsiteX6" fmla="*/ 0 w 9547474"/>
                <a:gd name="connsiteY6" fmla="*/ 863375 h 863375"/>
                <a:gd name="connsiteX7" fmla="*/ 4806 w 9547474"/>
                <a:gd name="connsiteY7" fmla="*/ 4376 h 863375"/>
                <a:gd name="connsiteX0" fmla="*/ 4806 w 9547474"/>
                <a:gd name="connsiteY0" fmla="*/ 4376 h 863375"/>
                <a:gd name="connsiteX1" fmla="*/ 9547474 w 9547474"/>
                <a:gd name="connsiteY1" fmla="*/ 0 h 863375"/>
                <a:gd name="connsiteX2" fmla="*/ 9547474 w 9547474"/>
                <a:gd name="connsiteY2" fmla="*/ 255195 h 863375"/>
                <a:gd name="connsiteX3" fmla="*/ 8762065 w 9547474"/>
                <a:gd name="connsiteY3" fmla="*/ 270420 h 863375"/>
                <a:gd name="connsiteX4" fmla="*/ 8472207 w 9547474"/>
                <a:gd name="connsiteY4" fmla="*/ 618934 h 863375"/>
                <a:gd name="connsiteX5" fmla="*/ 8142933 w 9547474"/>
                <a:gd name="connsiteY5" fmla="*/ 855598 h 863375"/>
                <a:gd name="connsiteX6" fmla="*/ 0 w 9547474"/>
                <a:gd name="connsiteY6" fmla="*/ 863375 h 863375"/>
                <a:gd name="connsiteX7" fmla="*/ 4806 w 9547474"/>
                <a:gd name="connsiteY7" fmla="*/ 4376 h 863375"/>
                <a:gd name="connsiteX0" fmla="*/ 4806 w 9547474"/>
                <a:gd name="connsiteY0" fmla="*/ 4376 h 863375"/>
                <a:gd name="connsiteX1" fmla="*/ 9547474 w 9547474"/>
                <a:gd name="connsiteY1" fmla="*/ 0 h 863375"/>
                <a:gd name="connsiteX2" fmla="*/ 9547474 w 9547474"/>
                <a:gd name="connsiteY2" fmla="*/ 255195 h 863375"/>
                <a:gd name="connsiteX3" fmla="*/ 8762065 w 9547474"/>
                <a:gd name="connsiteY3" fmla="*/ 270420 h 863375"/>
                <a:gd name="connsiteX4" fmla="*/ 8472207 w 9547474"/>
                <a:gd name="connsiteY4" fmla="*/ 618934 h 863375"/>
                <a:gd name="connsiteX5" fmla="*/ 8142933 w 9547474"/>
                <a:gd name="connsiteY5" fmla="*/ 855598 h 863375"/>
                <a:gd name="connsiteX6" fmla="*/ 0 w 9547474"/>
                <a:gd name="connsiteY6" fmla="*/ 863375 h 863375"/>
                <a:gd name="connsiteX7" fmla="*/ 4806 w 9547474"/>
                <a:gd name="connsiteY7" fmla="*/ 4376 h 863375"/>
                <a:gd name="connsiteX0" fmla="*/ 4806 w 9547474"/>
                <a:gd name="connsiteY0" fmla="*/ 4376 h 863375"/>
                <a:gd name="connsiteX1" fmla="*/ 9547474 w 9547474"/>
                <a:gd name="connsiteY1" fmla="*/ 0 h 863375"/>
                <a:gd name="connsiteX2" fmla="*/ 9547474 w 9547474"/>
                <a:gd name="connsiteY2" fmla="*/ 255195 h 863375"/>
                <a:gd name="connsiteX3" fmla="*/ 8752088 w 9547474"/>
                <a:gd name="connsiteY3" fmla="*/ 295709 h 863375"/>
                <a:gd name="connsiteX4" fmla="*/ 8472207 w 9547474"/>
                <a:gd name="connsiteY4" fmla="*/ 618934 h 863375"/>
                <a:gd name="connsiteX5" fmla="*/ 8142933 w 9547474"/>
                <a:gd name="connsiteY5" fmla="*/ 855598 h 863375"/>
                <a:gd name="connsiteX6" fmla="*/ 0 w 9547474"/>
                <a:gd name="connsiteY6" fmla="*/ 863375 h 863375"/>
                <a:gd name="connsiteX7" fmla="*/ 4806 w 9547474"/>
                <a:gd name="connsiteY7" fmla="*/ 4376 h 863375"/>
                <a:gd name="connsiteX0" fmla="*/ 4806 w 9547474"/>
                <a:gd name="connsiteY0" fmla="*/ 4376 h 863375"/>
                <a:gd name="connsiteX1" fmla="*/ 9547474 w 9547474"/>
                <a:gd name="connsiteY1" fmla="*/ 0 h 863375"/>
                <a:gd name="connsiteX2" fmla="*/ 9547474 w 9547474"/>
                <a:gd name="connsiteY2" fmla="*/ 255195 h 863375"/>
                <a:gd name="connsiteX3" fmla="*/ 8752088 w 9547474"/>
                <a:gd name="connsiteY3" fmla="*/ 295709 h 863375"/>
                <a:gd name="connsiteX4" fmla="*/ 8472207 w 9547474"/>
                <a:gd name="connsiteY4" fmla="*/ 618934 h 863375"/>
                <a:gd name="connsiteX5" fmla="*/ 8142933 w 9547474"/>
                <a:gd name="connsiteY5" fmla="*/ 855598 h 863375"/>
                <a:gd name="connsiteX6" fmla="*/ 0 w 9547474"/>
                <a:gd name="connsiteY6" fmla="*/ 863375 h 863375"/>
                <a:gd name="connsiteX7" fmla="*/ 4806 w 9547474"/>
                <a:gd name="connsiteY7" fmla="*/ 4376 h 863375"/>
                <a:gd name="connsiteX0" fmla="*/ 4806 w 9547474"/>
                <a:gd name="connsiteY0" fmla="*/ 4376 h 863375"/>
                <a:gd name="connsiteX1" fmla="*/ 9547474 w 9547474"/>
                <a:gd name="connsiteY1" fmla="*/ 0 h 863375"/>
                <a:gd name="connsiteX2" fmla="*/ 9547474 w 9547474"/>
                <a:gd name="connsiteY2" fmla="*/ 255195 h 863375"/>
                <a:gd name="connsiteX3" fmla="*/ 8752088 w 9547474"/>
                <a:gd name="connsiteY3" fmla="*/ 295709 h 863375"/>
                <a:gd name="connsiteX4" fmla="*/ 8472207 w 9547474"/>
                <a:gd name="connsiteY4" fmla="*/ 618934 h 863375"/>
                <a:gd name="connsiteX5" fmla="*/ 8142933 w 9547474"/>
                <a:gd name="connsiteY5" fmla="*/ 855598 h 863375"/>
                <a:gd name="connsiteX6" fmla="*/ 0 w 9547474"/>
                <a:gd name="connsiteY6" fmla="*/ 863375 h 863375"/>
                <a:gd name="connsiteX7" fmla="*/ 4806 w 9547474"/>
                <a:gd name="connsiteY7" fmla="*/ 4376 h 863375"/>
                <a:gd name="connsiteX0" fmla="*/ 4806 w 9547474"/>
                <a:gd name="connsiteY0" fmla="*/ 4376 h 863375"/>
                <a:gd name="connsiteX1" fmla="*/ 9547474 w 9547474"/>
                <a:gd name="connsiteY1" fmla="*/ 0 h 863375"/>
                <a:gd name="connsiteX2" fmla="*/ 9547474 w 9547474"/>
                <a:gd name="connsiteY2" fmla="*/ 255195 h 863375"/>
                <a:gd name="connsiteX3" fmla="*/ 8787007 w 9547474"/>
                <a:gd name="connsiteY3" fmla="*/ 270420 h 863375"/>
                <a:gd name="connsiteX4" fmla="*/ 8472207 w 9547474"/>
                <a:gd name="connsiteY4" fmla="*/ 618934 h 863375"/>
                <a:gd name="connsiteX5" fmla="*/ 8142933 w 9547474"/>
                <a:gd name="connsiteY5" fmla="*/ 855598 h 863375"/>
                <a:gd name="connsiteX6" fmla="*/ 0 w 9547474"/>
                <a:gd name="connsiteY6" fmla="*/ 863375 h 863375"/>
                <a:gd name="connsiteX7" fmla="*/ 4806 w 9547474"/>
                <a:gd name="connsiteY7" fmla="*/ 4376 h 863375"/>
                <a:gd name="connsiteX0" fmla="*/ 4806 w 9547474"/>
                <a:gd name="connsiteY0" fmla="*/ 4376 h 863375"/>
                <a:gd name="connsiteX1" fmla="*/ 9547474 w 9547474"/>
                <a:gd name="connsiteY1" fmla="*/ 0 h 863375"/>
                <a:gd name="connsiteX2" fmla="*/ 9547474 w 9547474"/>
                <a:gd name="connsiteY2" fmla="*/ 255195 h 863375"/>
                <a:gd name="connsiteX3" fmla="*/ 8747100 w 9547474"/>
                <a:gd name="connsiteY3" fmla="*/ 290651 h 863375"/>
                <a:gd name="connsiteX4" fmla="*/ 8472207 w 9547474"/>
                <a:gd name="connsiteY4" fmla="*/ 618934 h 863375"/>
                <a:gd name="connsiteX5" fmla="*/ 8142933 w 9547474"/>
                <a:gd name="connsiteY5" fmla="*/ 855598 h 863375"/>
                <a:gd name="connsiteX6" fmla="*/ 0 w 9547474"/>
                <a:gd name="connsiteY6" fmla="*/ 863375 h 863375"/>
                <a:gd name="connsiteX7" fmla="*/ 4806 w 9547474"/>
                <a:gd name="connsiteY7" fmla="*/ 4376 h 863375"/>
                <a:gd name="connsiteX0" fmla="*/ 4806 w 9547474"/>
                <a:gd name="connsiteY0" fmla="*/ 4376 h 863375"/>
                <a:gd name="connsiteX1" fmla="*/ 9547474 w 9547474"/>
                <a:gd name="connsiteY1" fmla="*/ 0 h 863375"/>
                <a:gd name="connsiteX2" fmla="*/ 9547474 w 9547474"/>
                <a:gd name="connsiteY2" fmla="*/ 255195 h 863375"/>
                <a:gd name="connsiteX3" fmla="*/ 8747100 w 9547474"/>
                <a:gd name="connsiteY3" fmla="*/ 290651 h 863375"/>
                <a:gd name="connsiteX4" fmla="*/ 8472207 w 9547474"/>
                <a:gd name="connsiteY4" fmla="*/ 618934 h 863375"/>
                <a:gd name="connsiteX5" fmla="*/ 8142933 w 9547474"/>
                <a:gd name="connsiteY5" fmla="*/ 855598 h 863375"/>
                <a:gd name="connsiteX6" fmla="*/ 0 w 9547474"/>
                <a:gd name="connsiteY6" fmla="*/ 863375 h 863375"/>
                <a:gd name="connsiteX7" fmla="*/ 4806 w 9547474"/>
                <a:gd name="connsiteY7" fmla="*/ 4376 h 863375"/>
                <a:gd name="connsiteX0" fmla="*/ 388915 w 9547474"/>
                <a:gd name="connsiteY0" fmla="*/ 0 h 864057"/>
                <a:gd name="connsiteX1" fmla="*/ 9547474 w 9547474"/>
                <a:gd name="connsiteY1" fmla="*/ 682 h 864057"/>
                <a:gd name="connsiteX2" fmla="*/ 9547474 w 9547474"/>
                <a:gd name="connsiteY2" fmla="*/ 255877 h 864057"/>
                <a:gd name="connsiteX3" fmla="*/ 8747100 w 9547474"/>
                <a:gd name="connsiteY3" fmla="*/ 291333 h 864057"/>
                <a:gd name="connsiteX4" fmla="*/ 8472207 w 9547474"/>
                <a:gd name="connsiteY4" fmla="*/ 619616 h 864057"/>
                <a:gd name="connsiteX5" fmla="*/ 8142933 w 9547474"/>
                <a:gd name="connsiteY5" fmla="*/ 856280 h 864057"/>
                <a:gd name="connsiteX6" fmla="*/ 0 w 9547474"/>
                <a:gd name="connsiteY6" fmla="*/ 864057 h 864057"/>
                <a:gd name="connsiteX7" fmla="*/ 388915 w 9547474"/>
                <a:gd name="connsiteY7" fmla="*/ 0 h 864057"/>
                <a:gd name="connsiteX0" fmla="*/ 0 w 9158559"/>
                <a:gd name="connsiteY0" fmla="*/ 0 h 864057"/>
                <a:gd name="connsiteX1" fmla="*/ 9158559 w 9158559"/>
                <a:gd name="connsiteY1" fmla="*/ 682 h 864057"/>
                <a:gd name="connsiteX2" fmla="*/ 9158559 w 9158559"/>
                <a:gd name="connsiteY2" fmla="*/ 255877 h 864057"/>
                <a:gd name="connsiteX3" fmla="*/ 8358185 w 9158559"/>
                <a:gd name="connsiteY3" fmla="*/ 291333 h 864057"/>
                <a:gd name="connsiteX4" fmla="*/ 8083292 w 9158559"/>
                <a:gd name="connsiteY4" fmla="*/ 619616 h 864057"/>
                <a:gd name="connsiteX5" fmla="*/ 7754018 w 9158559"/>
                <a:gd name="connsiteY5" fmla="*/ 856280 h 864057"/>
                <a:gd name="connsiteX6" fmla="*/ 25125 w 9158559"/>
                <a:gd name="connsiteY6" fmla="*/ 864057 h 864057"/>
                <a:gd name="connsiteX7" fmla="*/ 0 w 9158559"/>
                <a:gd name="connsiteY7" fmla="*/ 0 h 864057"/>
                <a:gd name="connsiteX0" fmla="*/ 0 w 9148582"/>
                <a:gd name="connsiteY0" fmla="*/ 0 h 869115"/>
                <a:gd name="connsiteX1" fmla="*/ 9148582 w 9148582"/>
                <a:gd name="connsiteY1" fmla="*/ 5740 h 869115"/>
                <a:gd name="connsiteX2" fmla="*/ 9148582 w 9148582"/>
                <a:gd name="connsiteY2" fmla="*/ 260935 h 869115"/>
                <a:gd name="connsiteX3" fmla="*/ 8348208 w 9148582"/>
                <a:gd name="connsiteY3" fmla="*/ 296391 h 869115"/>
                <a:gd name="connsiteX4" fmla="*/ 8073315 w 9148582"/>
                <a:gd name="connsiteY4" fmla="*/ 624674 h 869115"/>
                <a:gd name="connsiteX5" fmla="*/ 7744041 w 9148582"/>
                <a:gd name="connsiteY5" fmla="*/ 861338 h 869115"/>
                <a:gd name="connsiteX6" fmla="*/ 15148 w 9148582"/>
                <a:gd name="connsiteY6" fmla="*/ 869115 h 869115"/>
                <a:gd name="connsiteX7" fmla="*/ 0 w 9148582"/>
                <a:gd name="connsiteY7" fmla="*/ 0 h 869115"/>
                <a:gd name="connsiteX0" fmla="*/ 0 w 9148582"/>
                <a:gd name="connsiteY0" fmla="*/ 0 h 869115"/>
                <a:gd name="connsiteX1" fmla="*/ 9148582 w 9148582"/>
                <a:gd name="connsiteY1" fmla="*/ 5740 h 869115"/>
                <a:gd name="connsiteX2" fmla="*/ 9148582 w 9148582"/>
                <a:gd name="connsiteY2" fmla="*/ 260935 h 869115"/>
                <a:gd name="connsiteX3" fmla="*/ 8348208 w 9148582"/>
                <a:gd name="connsiteY3" fmla="*/ 296391 h 869115"/>
                <a:gd name="connsiteX4" fmla="*/ 8073315 w 9148582"/>
                <a:gd name="connsiteY4" fmla="*/ 624674 h 869115"/>
                <a:gd name="connsiteX5" fmla="*/ 7744041 w 9148582"/>
                <a:gd name="connsiteY5" fmla="*/ 861338 h 869115"/>
                <a:gd name="connsiteX6" fmla="*/ 5172 w 9148582"/>
                <a:gd name="connsiteY6" fmla="*/ 869115 h 869115"/>
                <a:gd name="connsiteX7" fmla="*/ 0 w 9148582"/>
                <a:gd name="connsiteY7" fmla="*/ 0 h 869115"/>
                <a:gd name="connsiteX0" fmla="*/ 0 w 9148582"/>
                <a:gd name="connsiteY0" fmla="*/ 0 h 861338"/>
                <a:gd name="connsiteX1" fmla="*/ 9148582 w 9148582"/>
                <a:gd name="connsiteY1" fmla="*/ 5740 h 861338"/>
                <a:gd name="connsiteX2" fmla="*/ 9148582 w 9148582"/>
                <a:gd name="connsiteY2" fmla="*/ 260935 h 861338"/>
                <a:gd name="connsiteX3" fmla="*/ 8348208 w 9148582"/>
                <a:gd name="connsiteY3" fmla="*/ 296391 h 861338"/>
                <a:gd name="connsiteX4" fmla="*/ 8073315 w 9148582"/>
                <a:gd name="connsiteY4" fmla="*/ 624674 h 861338"/>
                <a:gd name="connsiteX5" fmla="*/ 7744041 w 9148582"/>
                <a:gd name="connsiteY5" fmla="*/ 861338 h 861338"/>
                <a:gd name="connsiteX6" fmla="*/ 5172 w 9148582"/>
                <a:gd name="connsiteY6" fmla="*/ 850762 h 861338"/>
                <a:gd name="connsiteX7" fmla="*/ 0 w 9148582"/>
                <a:gd name="connsiteY7" fmla="*/ 0 h 861338"/>
                <a:gd name="connsiteX0" fmla="*/ 0 w 9148582"/>
                <a:gd name="connsiteY0" fmla="*/ 0 h 864528"/>
                <a:gd name="connsiteX1" fmla="*/ 9148582 w 9148582"/>
                <a:gd name="connsiteY1" fmla="*/ 5740 h 864528"/>
                <a:gd name="connsiteX2" fmla="*/ 9148582 w 9148582"/>
                <a:gd name="connsiteY2" fmla="*/ 260935 h 864528"/>
                <a:gd name="connsiteX3" fmla="*/ 8348208 w 9148582"/>
                <a:gd name="connsiteY3" fmla="*/ 296391 h 864528"/>
                <a:gd name="connsiteX4" fmla="*/ 8073315 w 9148582"/>
                <a:gd name="connsiteY4" fmla="*/ 624674 h 864528"/>
                <a:gd name="connsiteX5" fmla="*/ 7744041 w 9148582"/>
                <a:gd name="connsiteY5" fmla="*/ 861338 h 864528"/>
                <a:gd name="connsiteX6" fmla="*/ 9697 w 9148582"/>
                <a:gd name="connsiteY6" fmla="*/ 864528 h 864528"/>
                <a:gd name="connsiteX7" fmla="*/ 0 w 9148582"/>
                <a:gd name="connsiteY7" fmla="*/ 0 h 864528"/>
                <a:gd name="connsiteX0" fmla="*/ 0 w 9148582"/>
                <a:gd name="connsiteY0" fmla="*/ 0 h 861338"/>
                <a:gd name="connsiteX1" fmla="*/ 9148582 w 9148582"/>
                <a:gd name="connsiteY1" fmla="*/ 5740 h 861338"/>
                <a:gd name="connsiteX2" fmla="*/ 9148582 w 9148582"/>
                <a:gd name="connsiteY2" fmla="*/ 260935 h 861338"/>
                <a:gd name="connsiteX3" fmla="*/ 8348208 w 9148582"/>
                <a:gd name="connsiteY3" fmla="*/ 296391 h 861338"/>
                <a:gd name="connsiteX4" fmla="*/ 8073315 w 9148582"/>
                <a:gd name="connsiteY4" fmla="*/ 624674 h 861338"/>
                <a:gd name="connsiteX5" fmla="*/ 7744041 w 9148582"/>
                <a:gd name="connsiteY5" fmla="*/ 861338 h 861338"/>
                <a:gd name="connsiteX6" fmla="*/ 9697 w 9148582"/>
                <a:gd name="connsiteY6" fmla="*/ 850763 h 861338"/>
                <a:gd name="connsiteX7" fmla="*/ 0 w 9148582"/>
                <a:gd name="connsiteY7" fmla="*/ 0 h 861338"/>
                <a:gd name="connsiteX0" fmla="*/ 0 w 9148582"/>
                <a:gd name="connsiteY0" fmla="*/ 0 h 869116"/>
                <a:gd name="connsiteX1" fmla="*/ 9148582 w 9148582"/>
                <a:gd name="connsiteY1" fmla="*/ 5740 h 869116"/>
                <a:gd name="connsiteX2" fmla="*/ 9148582 w 9148582"/>
                <a:gd name="connsiteY2" fmla="*/ 260935 h 869116"/>
                <a:gd name="connsiteX3" fmla="*/ 8348208 w 9148582"/>
                <a:gd name="connsiteY3" fmla="*/ 296391 h 869116"/>
                <a:gd name="connsiteX4" fmla="*/ 8073315 w 9148582"/>
                <a:gd name="connsiteY4" fmla="*/ 624674 h 869116"/>
                <a:gd name="connsiteX5" fmla="*/ 7744041 w 9148582"/>
                <a:gd name="connsiteY5" fmla="*/ 861338 h 869116"/>
                <a:gd name="connsiteX6" fmla="*/ 9697 w 9148582"/>
                <a:gd name="connsiteY6" fmla="*/ 869116 h 869116"/>
                <a:gd name="connsiteX7" fmla="*/ 0 w 9148582"/>
                <a:gd name="connsiteY7" fmla="*/ 0 h 869116"/>
                <a:gd name="connsiteX0" fmla="*/ 0 w 9148582"/>
                <a:gd name="connsiteY0" fmla="*/ 0 h 861338"/>
                <a:gd name="connsiteX1" fmla="*/ 9148582 w 9148582"/>
                <a:gd name="connsiteY1" fmla="*/ 5740 h 861338"/>
                <a:gd name="connsiteX2" fmla="*/ 9148582 w 9148582"/>
                <a:gd name="connsiteY2" fmla="*/ 260935 h 861338"/>
                <a:gd name="connsiteX3" fmla="*/ 8348208 w 9148582"/>
                <a:gd name="connsiteY3" fmla="*/ 296391 h 861338"/>
                <a:gd name="connsiteX4" fmla="*/ 8073315 w 9148582"/>
                <a:gd name="connsiteY4" fmla="*/ 624674 h 861338"/>
                <a:gd name="connsiteX5" fmla="*/ 7744041 w 9148582"/>
                <a:gd name="connsiteY5" fmla="*/ 861338 h 861338"/>
                <a:gd name="connsiteX6" fmla="*/ 9697 w 9148582"/>
                <a:gd name="connsiteY6" fmla="*/ 855350 h 861338"/>
                <a:gd name="connsiteX7" fmla="*/ 0 w 9148582"/>
                <a:gd name="connsiteY7" fmla="*/ 0 h 861338"/>
                <a:gd name="connsiteX0" fmla="*/ 0 w 9148582"/>
                <a:gd name="connsiteY0" fmla="*/ 0 h 864528"/>
                <a:gd name="connsiteX1" fmla="*/ 9148582 w 9148582"/>
                <a:gd name="connsiteY1" fmla="*/ 5740 h 864528"/>
                <a:gd name="connsiteX2" fmla="*/ 9148582 w 9148582"/>
                <a:gd name="connsiteY2" fmla="*/ 260935 h 864528"/>
                <a:gd name="connsiteX3" fmla="*/ 8348208 w 9148582"/>
                <a:gd name="connsiteY3" fmla="*/ 296391 h 864528"/>
                <a:gd name="connsiteX4" fmla="*/ 8073315 w 9148582"/>
                <a:gd name="connsiteY4" fmla="*/ 624674 h 864528"/>
                <a:gd name="connsiteX5" fmla="*/ 7744041 w 9148582"/>
                <a:gd name="connsiteY5" fmla="*/ 861338 h 864528"/>
                <a:gd name="connsiteX6" fmla="*/ 9697 w 9148582"/>
                <a:gd name="connsiteY6" fmla="*/ 864528 h 864528"/>
                <a:gd name="connsiteX7" fmla="*/ 0 w 9148582"/>
                <a:gd name="connsiteY7" fmla="*/ 0 h 864528"/>
                <a:gd name="connsiteX0" fmla="*/ 0 w 9148582"/>
                <a:gd name="connsiteY0" fmla="*/ 0 h 864528"/>
                <a:gd name="connsiteX1" fmla="*/ 9148582 w 9148582"/>
                <a:gd name="connsiteY1" fmla="*/ 5740 h 864528"/>
                <a:gd name="connsiteX2" fmla="*/ 9148582 w 9148582"/>
                <a:gd name="connsiteY2" fmla="*/ 260935 h 864528"/>
                <a:gd name="connsiteX3" fmla="*/ 8348208 w 9148582"/>
                <a:gd name="connsiteY3" fmla="*/ 296391 h 864528"/>
                <a:gd name="connsiteX4" fmla="*/ 8073315 w 9148582"/>
                <a:gd name="connsiteY4" fmla="*/ 624674 h 864528"/>
                <a:gd name="connsiteX5" fmla="*/ 7744041 w 9148582"/>
                <a:gd name="connsiteY5" fmla="*/ 861338 h 864528"/>
                <a:gd name="connsiteX6" fmla="*/ 9697 w 9148582"/>
                <a:gd name="connsiteY6" fmla="*/ 864528 h 864528"/>
                <a:gd name="connsiteX7" fmla="*/ 0 w 9148582"/>
                <a:gd name="connsiteY7" fmla="*/ 0 h 864528"/>
                <a:gd name="connsiteX0" fmla="*/ 0 w 9148582"/>
                <a:gd name="connsiteY0" fmla="*/ 0 h 864528"/>
                <a:gd name="connsiteX1" fmla="*/ 9148582 w 9148582"/>
                <a:gd name="connsiteY1" fmla="*/ 5740 h 864528"/>
                <a:gd name="connsiteX2" fmla="*/ 9148582 w 9148582"/>
                <a:gd name="connsiteY2" fmla="*/ 260935 h 864528"/>
                <a:gd name="connsiteX3" fmla="*/ 8348208 w 9148582"/>
                <a:gd name="connsiteY3" fmla="*/ 296391 h 864528"/>
                <a:gd name="connsiteX4" fmla="*/ 8073315 w 9148582"/>
                <a:gd name="connsiteY4" fmla="*/ 624674 h 864528"/>
                <a:gd name="connsiteX5" fmla="*/ 7744041 w 9148582"/>
                <a:gd name="connsiteY5" fmla="*/ 861338 h 864528"/>
                <a:gd name="connsiteX6" fmla="*/ 9697 w 9148582"/>
                <a:gd name="connsiteY6" fmla="*/ 864528 h 864528"/>
                <a:gd name="connsiteX7" fmla="*/ 0 w 9148582"/>
                <a:gd name="connsiteY7" fmla="*/ 0 h 864528"/>
                <a:gd name="connsiteX0" fmla="*/ 0 w 9148582"/>
                <a:gd name="connsiteY0" fmla="*/ 0 h 864528"/>
                <a:gd name="connsiteX1" fmla="*/ 9148582 w 9148582"/>
                <a:gd name="connsiteY1" fmla="*/ 5740 h 864528"/>
                <a:gd name="connsiteX2" fmla="*/ 9148582 w 9148582"/>
                <a:gd name="connsiteY2" fmla="*/ 260935 h 864528"/>
                <a:gd name="connsiteX3" fmla="*/ 8348208 w 9148582"/>
                <a:gd name="connsiteY3" fmla="*/ 296391 h 864528"/>
                <a:gd name="connsiteX4" fmla="*/ 8073315 w 9148582"/>
                <a:gd name="connsiteY4" fmla="*/ 624674 h 864528"/>
                <a:gd name="connsiteX5" fmla="*/ 7744041 w 9148582"/>
                <a:gd name="connsiteY5" fmla="*/ 861338 h 864528"/>
                <a:gd name="connsiteX6" fmla="*/ 9697 w 9148582"/>
                <a:gd name="connsiteY6" fmla="*/ 864528 h 864528"/>
                <a:gd name="connsiteX7" fmla="*/ 0 w 9148582"/>
                <a:gd name="connsiteY7" fmla="*/ 0 h 864528"/>
                <a:gd name="connsiteX0" fmla="*/ 0 w 9148582"/>
                <a:gd name="connsiteY0" fmla="*/ 0 h 864528"/>
                <a:gd name="connsiteX1" fmla="*/ 9148582 w 9148582"/>
                <a:gd name="connsiteY1" fmla="*/ 5740 h 864528"/>
                <a:gd name="connsiteX2" fmla="*/ 9148582 w 9148582"/>
                <a:gd name="connsiteY2" fmla="*/ 260935 h 864528"/>
                <a:gd name="connsiteX3" fmla="*/ 8348208 w 9148582"/>
                <a:gd name="connsiteY3" fmla="*/ 296391 h 864528"/>
                <a:gd name="connsiteX4" fmla="*/ 8073315 w 9148582"/>
                <a:gd name="connsiteY4" fmla="*/ 624674 h 864528"/>
                <a:gd name="connsiteX5" fmla="*/ 7744041 w 9148582"/>
                <a:gd name="connsiteY5" fmla="*/ 861338 h 864528"/>
                <a:gd name="connsiteX6" fmla="*/ 9697 w 9148582"/>
                <a:gd name="connsiteY6" fmla="*/ 864528 h 864528"/>
                <a:gd name="connsiteX7" fmla="*/ 0 w 9148582"/>
                <a:gd name="connsiteY7" fmla="*/ 0 h 864528"/>
                <a:gd name="connsiteX0" fmla="*/ 0 w 9148582"/>
                <a:gd name="connsiteY0" fmla="*/ 0 h 864528"/>
                <a:gd name="connsiteX1" fmla="*/ 9148582 w 9148582"/>
                <a:gd name="connsiteY1" fmla="*/ 5740 h 864528"/>
                <a:gd name="connsiteX2" fmla="*/ 9148582 w 9148582"/>
                <a:gd name="connsiteY2" fmla="*/ 260935 h 864528"/>
                <a:gd name="connsiteX3" fmla="*/ 8348208 w 9148582"/>
                <a:gd name="connsiteY3" fmla="*/ 296391 h 864528"/>
                <a:gd name="connsiteX4" fmla="*/ 8073315 w 9148582"/>
                <a:gd name="connsiteY4" fmla="*/ 624674 h 864528"/>
                <a:gd name="connsiteX5" fmla="*/ 7744041 w 9148582"/>
                <a:gd name="connsiteY5" fmla="*/ 861338 h 864528"/>
                <a:gd name="connsiteX6" fmla="*/ 9697 w 9148582"/>
                <a:gd name="connsiteY6" fmla="*/ 864528 h 864528"/>
                <a:gd name="connsiteX7" fmla="*/ 0 w 9148582"/>
                <a:gd name="connsiteY7" fmla="*/ 0 h 864528"/>
                <a:gd name="connsiteX0" fmla="*/ 0 w 9148582"/>
                <a:gd name="connsiteY0" fmla="*/ 0 h 864528"/>
                <a:gd name="connsiteX1" fmla="*/ 9148582 w 9148582"/>
                <a:gd name="connsiteY1" fmla="*/ 5740 h 864528"/>
                <a:gd name="connsiteX2" fmla="*/ 9148582 w 9148582"/>
                <a:gd name="connsiteY2" fmla="*/ 260935 h 864528"/>
                <a:gd name="connsiteX3" fmla="*/ 8348208 w 9148582"/>
                <a:gd name="connsiteY3" fmla="*/ 296391 h 864528"/>
                <a:gd name="connsiteX4" fmla="*/ 8073315 w 9148582"/>
                <a:gd name="connsiteY4" fmla="*/ 624674 h 864528"/>
                <a:gd name="connsiteX5" fmla="*/ 7744041 w 9148582"/>
                <a:gd name="connsiteY5" fmla="*/ 861338 h 864528"/>
                <a:gd name="connsiteX6" fmla="*/ 9697 w 9148582"/>
                <a:gd name="connsiteY6" fmla="*/ 864528 h 864528"/>
                <a:gd name="connsiteX7" fmla="*/ 0 w 9148582"/>
                <a:gd name="connsiteY7" fmla="*/ 0 h 864528"/>
                <a:gd name="connsiteX0" fmla="*/ 0 w 9148582"/>
                <a:gd name="connsiteY0" fmla="*/ 0 h 861338"/>
                <a:gd name="connsiteX1" fmla="*/ 9148582 w 9148582"/>
                <a:gd name="connsiteY1" fmla="*/ 5740 h 861338"/>
                <a:gd name="connsiteX2" fmla="*/ 9148582 w 9148582"/>
                <a:gd name="connsiteY2" fmla="*/ 260935 h 861338"/>
                <a:gd name="connsiteX3" fmla="*/ 8348208 w 9148582"/>
                <a:gd name="connsiteY3" fmla="*/ 296391 h 861338"/>
                <a:gd name="connsiteX4" fmla="*/ 8073315 w 9148582"/>
                <a:gd name="connsiteY4" fmla="*/ 624674 h 861338"/>
                <a:gd name="connsiteX5" fmla="*/ 7744041 w 9148582"/>
                <a:gd name="connsiteY5" fmla="*/ 861338 h 861338"/>
                <a:gd name="connsiteX6" fmla="*/ 0 w 9148582"/>
                <a:gd name="connsiteY6" fmla="*/ 0 h 861338"/>
                <a:gd name="connsiteX0" fmla="*/ 0 w 9148582"/>
                <a:gd name="connsiteY0" fmla="*/ 0 h 861338"/>
                <a:gd name="connsiteX1" fmla="*/ 9148582 w 9148582"/>
                <a:gd name="connsiteY1" fmla="*/ 5740 h 861338"/>
                <a:gd name="connsiteX2" fmla="*/ 9148582 w 9148582"/>
                <a:gd name="connsiteY2" fmla="*/ 260935 h 861338"/>
                <a:gd name="connsiteX3" fmla="*/ 8348208 w 9148582"/>
                <a:gd name="connsiteY3" fmla="*/ 296391 h 861338"/>
                <a:gd name="connsiteX4" fmla="*/ 8073315 w 9148582"/>
                <a:gd name="connsiteY4" fmla="*/ 624674 h 861338"/>
                <a:gd name="connsiteX5" fmla="*/ 7744041 w 9148582"/>
                <a:gd name="connsiteY5" fmla="*/ 861338 h 861338"/>
                <a:gd name="connsiteX6" fmla="*/ 1665167 w 9148582"/>
                <a:gd name="connsiteY6" fmla="*/ 182753 h 861338"/>
                <a:gd name="connsiteX7" fmla="*/ 0 w 9148582"/>
                <a:gd name="connsiteY7" fmla="*/ 0 h 861338"/>
                <a:gd name="connsiteX0" fmla="*/ 0 w 9148582"/>
                <a:gd name="connsiteY0" fmla="*/ 0 h 866414"/>
                <a:gd name="connsiteX1" fmla="*/ 9148582 w 9148582"/>
                <a:gd name="connsiteY1" fmla="*/ 5740 h 866414"/>
                <a:gd name="connsiteX2" fmla="*/ 9148582 w 9148582"/>
                <a:gd name="connsiteY2" fmla="*/ 260935 h 866414"/>
                <a:gd name="connsiteX3" fmla="*/ 8348208 w 9148582"/>
                <a:gd name="connsiteY3" fmla="*/ 296391 h 866414"/>
                <a:gd name="connsiteX4" fmla="*/ 8073315 w 9148582"/>
                <a:gd name="connsiteY4" fmla="*/ 624674 h 866414"/>
                <a:gd name="connsiteX5" fmla="*/ 7744041 w 9148582"/>
                <a:gd name="connsiteY5" fmla="*/ 861338 h 866414"/>
                <a:gd name="connsiteX6" fmla="*/ 8983 w 9148582"/>
                <a:gd name="connsiteY6" fmla="*/ 866414 h 866414"/>
                <a:gd name="connsiteX7" fmla="*/ 0 w 9148582"/>
                <a:gd name="connsiteY7" fmla="*/ 0 h 86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8582" h="866414">
                  <a:moveTo>
                    <a:pt x="0" y="0"/>
                  </a:moveTo>
                  <a:lnTo>
                    <a:pt x="9148582" y="5740"/>
                  </a:lnTo>
                  <a:lnTo>
                    <a:pt x="9148582" y="260935"/>
                  </a:lnTo>
                  <a:cubicBezTo>
                    <a:pt x="8881791" y="272754"/>
                    <a:pt x="8502477" y="240826"/>
                    <a:pt x="8348208" y="296391"/>
                  </a:cubicBezTo>
                  <a:cubicBezTo>
                    <a:pt x="8193939" y="351956"/>
                    <a:pt x="8165925" y="524534"/>
                    <a:pt x="8073315" y="624674"/>
                  </a:cubicBezTo>
                  <a:cubicBezTo>
                    <a:pt x="7974214" y="757188"/>
                    <a:pt x="7866196" y="841623"/>
                    <a:pt x="7744041" y="861338"/>
                  </a:cubicBezTo>
                  <a:lnTo>
                    <a:pt x="8983" y="866414"/>
                  </a:lnTo>
                  <a:cubicBezTo>
                    <a:pt x="5989" y="577609"/>
                    <a:pt x="2994" y="288805"/>
                    <a:pt x="0" y="0"/>
                  </a:cubicBezTo>
                  <a:close/>
                </a:path>
              </a:pathLst>
            </a:cu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10"/>
            <p:cNvSpPr/>
            <p:nvPr userDrawn="1"/>
          </p:nvSpPr>
          <p:spPr>
            <a:xfrm>
              <a:off x="-3359" y="-1573716"/>
              <a:ext cx="9159777" cy="2184136"/>
            </a:xfrm>
            <a:custGeom>
              <a:avLst/>
              <a:gdLst>
                <a:gd name="connsiteX0" fmla="*/ 0 w 9151899"/>
                <a:gd name="connsiteY0" fmla="*/ 0 h 2942343"/>
                <a:gd name="connsiteX1" fmla="*/ 7302902 w 9151899"/>
                <a:gd name="connsiteY1" fmla="*/ 2233634 h 2942343"/>
                <a:gd name="connsiteX2" fmla="*/ 7882144 w 9151899"/>
                <a:gd name="connsiteY2" fmla="*/ 2233634 h 2942343"/>
                <a:gd name="connsiteX3" fmla="*/ 8384347 w 9151899"/>
                <a:gd name="connsiteY3" fmla="*/ 2233634 h 2942343"/>
                <a:gd name="connsiteX4" fmla="*/ 8384347 w 9151899"/>
                <a:gd name="connsiteY4" fmla="*/ 2233714 h 2942343"/>
                <a:gd name="connsiteX5" fmla="*/ 9151899 w 9151899"/>
                <a:gd name="connsiteY5" fmla="*/ 2233714 h 2942343"/>
                <a:gd name="connsiteX6" fmla="*/ 9151899 w 9151899"/>
                <a:gd name="connsiteY6" fmla="*/ 2324428 h 2942343"/>
                <a:gd name="connsiteX7" fmla="*/ 8297869 w 9151899"/>
                <a:gd name="connsiteY7" fmla="*/ 2324428 h 2942343"/>
                <a:gd name="connsiteX8" fmla="*/ 8219761 w 9151899"/>
                <a:gd name="connsiteY8" fmla="*/ 2334496 h 2942343"/>
                <a:gd name="connsiteX9" fmla="*/ 8041608 w 9151899"/>
                <a:gd name="connsiteY9" fmla="*/ 2398000 h 2942343"/>
                <a:gd name="connsiteX10" fmla="*/ 7781708 w 9151899"/>
                <a:gd name="connsiteY10" fmla="*/ 2697902 h 2942343"/>
                <a:gd name="connsiteX11" fmla="*/ 7479321 w 9151899"/>
                <a:gd name="connsiteY11" fmla="*/ 2934566 h 2942343"/>
                <a:gd name="connsiteX12" fmla="*/ 1301 w 9151899"/>
                <a:gd name="connsiteY12" fmla="*/ 2942343 h 2942343"/>
                <a:gd name="connsiteX13" fmla="*/ 0 w 9151899"/>
                <a:gd name="connsiteY13" fmla="*/ 0 h 2942343"/>
                <a:gd name="connsiteX0" fmla="*/ 0 w 9151899"/>
                <a:gd name="connsiteY0" fmla="*/ 0 h 2942343"/>
                <a:gd name="connsiteX1" fmla="*/ 7882144 w 9151899"/>
                <a:gd name="connsiteY1" fmla="*/ 2233634 h 2942343"/>
                <a:gd name="connsiteX2" fmla="*/ 8384347 w 9151899"/>
                <a:gd name="connsiteY2" fmla="*/ 2233634 h 2942343"/>
                <a:gd name="connsiteX3" fmla="*/ 8384347 w 9151899"/>
                <a:gd name="connsiteY3" fmla="*/ 2233714 h 2942343"/>
                <a:gd name="connsiteX4" fmla="*/ 9151899 w 9151899"/>
                <a:gd name="connsiteY4" fmla="*/ 2233714 h 2942343"/>
                <a:gd name="connsiteX5" fmla="*/ 9151899 w 9151899"/>
                <a:gd name="connsiteY5" fmla="*/ 2324428 h 2942343"/>
                <a:gd name="connsiteX6" fmla="*/ 8297869 w 9151899"/>
                <a:gd name="connsiteY6" fmla="*/ 2324428 h 2942343"/>
                <a:gd name="connsiteX7" fmla="*/ 8219761 w 9151899"/>
                <a:gd name="connsiteY7" fmla="*/ 2334496 h 2942343"/>
                <a:gd name="connsiteX8" fmla="*/ 8041608 w 9151899"/>
                <a:gd name="connsiteY8" fmla="*/ 2398000 h 2942343"/>
                <a:gd name="connsiteX9" fmla="*/ 7781708 w 9151899"/>
                <a:gd name="connsiteY9" fmla="*/ 2697902 h 2942343"/>
                <a:gd name="connsiteX10" fmla="*/ 7479321 w 9151899"/>
                <a:gd name="connsiteY10" fmla="*/ 2934566 h 2942343"/>
                <a:gd name="connsiteX11" fmla="*/ 1301 w 9151899"/>
                <a:gd name="connsiteY11" fmla="*/ 2942343 h 2942343"/>
                <a:gd name="connsiteX12" fmla="*/ 0 w 9151899"/>
                <a:gd name="connsiteY12" fmla="*/ 0 h 2942343"/>
                <a:gd name="connsiteX0" fmla="*/ 0 w 9151899"/>
                <a:gd name="connsiteY0" fmla="*/ 0 h 2942343"/>
                <a:gd name="connsiteX1" fmla="*/ 8384347 w 9151899"/>
                <a:gd name="connsiteY1" fmla="*/ 2233634 h 2942343"/>
                <a:gd name="connsiteX2" fmla="*/ 8384347 w 9151899"/>
                <a:gd name="connsiteY2" fmla="*/ 2233714 h 2942343"/>
                <a:gd name="connsiteX3" fmla="*/ 9151899 w 9151899"/>
                <a:gd name="connsiteY3" fmla="*/ 2233714 h 2942343"/>
                <a:gd name="connsiteX4" fmla="*/ 9151899 w 9151899"/>
                <a:gd name="connsiteY4" fmla="*/ 2324428 h 2942343"/>
                <a:gd name="connsiteX5" fmla="*/ 8297869 w 9151899"/>
                <a:gd name="connsiteY5" fmla="*/ 2324428 h 2942343"/>
                <a:gd name="connsiteX6" fmla="*/ 8219761 w 9151899"/>
                <a:gd name="connsiteY6" fmla="*/ 2334496 h 2942343"/>
                <a:gd name="connsiteX7" fmla="*/ 8041608 w 9151899"/>
                <a:gd name="connsiteY7" fmla="*/ 2398000 h 2942343"/>
                <a:gd name="connsiteX8" fmla="*/ 7781708 w 9151899"/>
                <a:gd name="connsiteY8" fmla="*/ 2697902 h 2942343"/>
                <a:gd name="connsiteX9" fmla="*/ 7479321 w 9151899"/>
                <a:gd name="connsiteY9" fmla="*/ 2934566 h 2942343"/>
                <a:gd name="connsiteX10" fmla="*/ 1301 w 9151899"/>
                <a:gd name="connsiteY10" fmla="*/ 2942343 h 2942343"/>
                <a:gd name="connsiteX11" fmla="*/ 0 w 9151899"/>
                <a:gd name="connsiteY11" fmla="*/ 0 h 2942343"/>
                <a:gd name="connsiteX0" fmla="*/ 0 w 9151899"/>
                <a:gd name="connsiteY0" fmla="*/ 0 h 2942343"/>
                <a:gd name="connsiteX1" fmla="*/ 8384347 w 9151899"/>
                <a:gd name="connsiteY1" fmla="*/ 2233634 h 2942343"/>
                <a:gd name="connsiteX2" fmla="*/ 9151899 w 9151899"/>
                <a:gd name="connsiteY2" fmla="*/ 2233714 h 2942343"/>
                <a:gd name="connsiteX3" fmla="*/ 9151899 w 9151899"/>
                <a:gd name="connsiteY3" fmla="*/ 2324428 h 2942343"/>
                <a:gd name="connsiteX4" fmla="*/ 8297869 w 9151899"/>
                <a:gd name="connsiteY4" fmla="*/ 2324428 h 2942343"/>
                <a:gd name="connsiteX5" fmla="*/ 8219761 w 9151899"/>
                <a:gd name="connsiteY5" fmla="*/ 2334496 h 2942343"/>
                <a:gd name="connsiteX6" fmla="*/ 8041608 w 9151899"/>
                <a:gd name="connsiteY6" fmla="*/ 2398000 h 2942343"/>
                <a:gd name="connsiteX7" fmla="*/ 7781708 w 9151899"/>
                <a:gd name="connsiteY7" fmla="*/ 2697902 h 2942343"/>
                <a:gd name="connsiteX8" fmla="*/ 7479321 w 9151899"/>
                <a:gd name="connsiteY8" fmla="*/ 2934566 h 2942343"/>
                <a:gd name="connsiteX9" fmla="*/ 1301 w 9151899"/>
                <a:gd name="connsiteY9" fmla="*/ 2942343 h 2942343"/>
                <a:gd name="connsiteX10" fmla="*/ 0 w 9151899"/>
                <a:gd name="connsiteY10" fmla="*/ 0 h 2942343"/>
                <a:gd name="connsiteX0" fmla="*/ 0 w 9151899"/>
                <a:gd name="connsiteY0" fmla="*/ 0 h 2942343"/>
                <a:gd name="connsiteX1" fmla="*/ 9151899 w 9151899"/>
                <a:gd name="connsiteY1" fmla="*/ 2233714 h 2942343"/>
                <a:gd name="connsiteX2" fmla="*/ 9151899 w 9151899"/>
                <a:gd name="connsiteY2" fmla="*/ 2324428 h 2942343"/>
                <a:gd name="connsiteX3" fmla="*/ 8297869 w 9151899"/>
                <a:gd name="connsiteY3" fmla="*/ 2324428 h 2942343"/>
                <a:gd name="connsiteX4" fmla="*/ 8219761 w 9151899"/>
                <a:gd name="connsiteY4" fmla="*/ 2334496 h 2942343"/>
                <a:gd name="connsiteX5" fmla="*/ 8041608 w 9151899"/>
                <a:gd name="connsiteY5" fmla="*/ 2398000 h 2942343"/>
                <a:gd name="connsiteX6" fmla="*/ 7781708 w 9151899"/>
                <a:gd name="connsiteY6" fmla="*/ 2697902 h 2942343"/>
                <a:gd name="connsiteX7" fmla="*/ 7479321 w 9151899"/>
                <a:gd name="connsiteY7" fmla="*/ 2934566 h 2942343"/>
                <a:gd name="connsiteX8" fmla="*/ 1301 w 9151899"/>
                <a:gd name="connsiteY8" fmla="*/ 2942343 h 2942343"/>
                <a:gd name="connsiteX9" fmla="*/ 0 w 9151899"/>
                <a:gd name="connsiteY9" fmla="*/ 0 h 2942343"/>
                <a:gd name="connsiteX0" fmla="*/ 0 w 9158764"/>
                <a:gd name="connsiteY0" fmla="*/ 0 h 2942343"/>
                <a:gd name="connsiteX1" fmla="*/ 9158764 w 9158764"/>
                <a:gd name="connsiteY1" fmla="*/ 18426 h 2942343"/>
                <a:gd name="connsiteX2" fmla="*/ 9151899 w 9158764"/>
                <a:gd name="connsiteY2" fmla="*/ 2324428 h 2942343"/>
                <a:gd name="connsiteX3" fmla="*/ 8297869 w 9158764"/>
                <a:gd name="connsiteY3" fmla="*/ 2324428 h 2942343"/>
                <a:gd name="connsiteX4" fmla="*/ 8219761 w 9158764"/>
                <a:gd name="connsiteY4" fmla="*/ 2334496 h 2942343"/>
                <a:gd name="connsiteX5" fmla="*/ 8041608 w 9158764"/>
                <a:gd name="connsiteY5" fmla="*/ 2398000 h 2942343"/>
                <a:gd name="connsiteX6" fmla="*/ 7781708 w 9158764"/>
                <a:gd name="connsiteY6" fmla="*/ 2697902 h 2942343"/>
                <a:gd name="connsiteX7" fmla="*/ 7479321 w 9158764"/>
                <a:gd name="connsiteY7" fmla="*/ 2934566 h 2942343"/>
                <a:gd name="connsiteX8" fmla="*/ 1301 w 9158764"/>
                <a:gd name="connsiteY8" fmla="*/ 2942343 h 2942343"/>
                <a:gd name="connsiteX9" fmla="*/ 0 w 9158764"/>
                <a:gd name="connsiteY9" fmla="*/ 0 h 2942343"/>
                <a:gd name="connsiteX0" fmla="*/ 0 w 9158764"/>
                <a:gd name="connsiteY0" fmla="*/ 0 h 2942343"/>
                <a:gd name="connsiteX1" fmla="*/ 9158764 w 9158764"/>
                <a:gd name="connsiteY1" fmla="*/ 410268 h 2942343"/>
                <a:gd name="connsiteX2" fmla="*/ 9151899 w 9158764"/>
                <a:gd name="connsiteY2" fmla="*/ 2324428 h 2942343"/>
                <a:gd name="connsiteX3" fmla="*/ 8297869 w 9158764"/>
                <a:gd name="connsiteY3" fmla="*/ 2324428 h 2942343"/>
                <a:gd name="connsiteX4" fmla="*/ 8219761 w 9158764"/>
                <a:gd name="connsiteY4" fmla="*/ 2334496 h 2942343"/>
                <a:gd name="connsiteX5" fmla="*/ 8041608 w 9158764"/>
                <a:gd name="connsiteY5" fmla="*/ 2398000 h 2942343"/>
                <a:gd name="connsiteX6" fmla="*/ 7781708 w 9158764"/>
                <a:gd name="connsiteY6" fmla="*/ 2697902 h 2942343"/>
                <a:gd name="connsiteX7" fmla="*/ 7479321 w 9158764"/>
                <a:gd name="connsiteY7" fmla="*/ 2934566 h 2942343"/>
                <a:gd name="connsiteX8" fmla="*/ 1301 w 9158764"/>
                <a:gd name="connsiteY8" fmla="*/ 2942343 h 2942343"/>
                <a:gd name="connsiteX9" fmla="*/ 0 w 9158764"/>
                <a:gd name="connsiteY9" fmla="*/ 0 h 2942343"/>
                <a:gd name="connsiteX0" fmla="*/ 0 w 9158764"/>
                <a:gd name="connsiteY0" fmla="*/ 0 h 2942343"/>
                <a:gd name="connsiteX1" fmla="*/ 9158764 w 9158764"/>
                <a:gd name="connsiteY1" fmla="*/ 570859 h 2942343"/>
                <a:gd name="connsiteX2" fmla="*/ 9151899 w 9158764"/>
                <a:gd name="connsiteY2" fmla="*/ 2324428 h 2942343"/>
                <a:gd name="connsiteX3" fmla="*/ 8297869 w 9158764"/>
                <a:gd name="connsiteY3" fmla="*/ 2324428 h 2942343"/>
                <a:gd name="connsiteX4" fmla="*/ 8219761 w 9158764"/>
                <a:gd name="connsiteY4" fmla="*/ 2334496 h 2942343"/>
                <a:gd name="connsiteX5" fmla="*/ 8041608 w 9158764"/>
                <a:gd name="connsiteY5" fmla="*/ 2398000 h 2942343"/>
                <a:gd name="connsiteX6" fmla="*/ 7781708 w 9158764"/>
                <a:gd name="connsiteY6" fmla="*/ 2697902 h 2942343"/>
                <a:gd name="connsiteX7" fmla="*/ 7479321 w 9158764"/>
                <a:gd name="connsiteY7" fmla="*/ 2934566 h 2942343"/>
                <a:gd name="connsiteX8" fmla="*/ 1301 w 9158764"/>
                <a:gd name="connsiteY8" fmla="*/ 2942343 h 2942343"/>
                <a:gd name="connsiteX9" fmla="*/ 0 w 9158764"/>
                <a:gd name="connsiteY9" fmla="*/ 0 h 2942343"/>
                <a:gd name="connsiteX0" fmla="*/ 0 w 9158764"/>
                <a:gd name="connsiteY0" fmla="*/ 0 h 2942343"/>
                <a:gd name="connsiteX1" fmla="*/ 9158764 w 9158764"/>
                <a:gd name="connsiteY1" fmla="*/ 423116 h 2942343"/>
                <a:gd name="connsiteX2" fmla="*/ 9151899 w 9158764"/>
                <a:gd name="connsiteY2" fmla="*/ 2324428 h 2942343"/>
                <a:gd name="connsiteX3" fmla="*/ 8297869 w 9158764"/>
                <a:gd name="connsiteY3" fmla="*/ 2324428 h 2942343"/>
                <a:gd name="connsiteX4" fmla="*/ 8219761 w 9158764"/>
                <a:gd name="connsiteY4" fmla="*/ 2334496 h 2942343"/>
                <a:gd name="connsiteX5" fmla="*/ 8041608 w 9158764"/>
                <a:gd name="connsiteY5" fmla="*/ 2398000 h 2942343"/>
                <a:gd name="connsiteX6" fmla="*/ 7781708 w 9158764"/>
                <a:gd name="connsiteY6" fmla="*/ 2697902 h 2942343"/>
                <a:gd name="connsiteX7" fmla="*/ 7479321 w 9158764"/>
                <a:gd name="connsiteY7" fmla="*/ 2934566 h 2942343"/>
                <a:gd name="connsiteX8" fmla="*/ 1301 w 9158764"/>
                <a:gd name="connsiteY8" fmla="*/ 2942343 h 2942343"/>
                <a:gd name="connsiteX9" fmla="*/ 0 w 9158764"/>
                <a:gd name="connsiteY9" fmla="*/ 0 h 2942343"/>
                <a:gd name="connsiteX0" fmla="*/ 30597 w 9157611"/>
                <a:gd name="connsiteY0" fmla="*/ 122893 h 2519227"/>
                <a:gd name="connsiteX1" fmla="*/ 9157611 w 9157611"/>
                <a:gd name="connsiteY1" fmla="*/ 0 h 2519227"/>
                <a:gd name="connsiteX2" fmla="*/ 9150746 w 9157611"/>
                <a:gd name="connsiteY2" fmla="*/ 1901312 h 2519227"/>
                <a:gd name="connsiteX3" fmla="*/ 8296716 w 9157611"/>
                <a:gd name="connsiteY3" fmla="*/ 1901312 h 2519227"/>
                <a:gd name="connsiteX4" fmla="*/ 8218608 w 9157611"/>
                <a:gd name="connsiteY4" fmla="*/ 1911380 h 2519227"/>
                <a:gd name="connsiteX5" fmla="*/ 8040455 w 9157611"/>
                <a:gd name="connsiteY5" fmla="*/ 1974884 h 2519227"/>
                <a:gd name="connsiteX6" fmla="*/ 7780555 w 9157611"/>
                <a:gd name="connsiteY6" fmla="*/ 2274786 h 2519227"/>
                <a:gd name="connsiteX7" fmla="*/ 7478168 w 9157611"/>
                <a:gd name="connsiteY7" fmla="*/ 2511450 h 2519227"/>
                <a:gd name="connsiteX8" fmla="*/ 148 w 9157611"/>
                <a:gd name="connsiteY8" fmla="*/ 2519227 h 2519227"/>
                <a:gd name="connsiteX9" fmla="*/ 30597 w 9157611"/>
                <a:gd name="connsiteY9" fmla="*/ 122893 h 2519227"/>
                <a:gd name="connsiteX0" fmla="*/ 11697 w 9157761"/>
                <a:gd name="connsiteY0" fmla="*/ 844 h 2519227"/>
                <a:gd name="connsiteX1" fmla="*/ 9157761 w 9157761"/>
                <a:gd name="connsiteY1" fmla="*/ 0 h 2519227"/>
                <a:gd name="connsiteX2" fmla="*/ 9150896 w 9157761"/>
                <a:gd name="connsiteY2" fmla="*/ 1901312 h 2519227"/>
                <a:gd name="connsiteX3" fmla="*/ 8296866 w 9157761"/>
                <a:gd name="connsiteY3" fmla="*/ 1901312 h 2519227"/>
                <a:gd name="connsiteX4" fmla="*/ 8218758 w 9157761"/>
                <a:gd name="connsiteY4" fmla="*/ 1911380 h 2519227"/>
                <a:gd name="connsiteX5" fmla="*/ 8040605 w 9157761"/>
                <a:gd name="connsiteY5" fmla="*/ 1974884 h 2519227"/>
                <a:gd name="connsiteX6" fmla="*/ 7780705 w 9157761"/>
                <a:gd name="connsiteY6" fmla="*/ 2274786 h 2519227"/>
                <a:gd name="connsiteX7" fmla="*/ 7478318 w 9157761"/>
                <a:gd name="connsiteY7" fmla="*/ 2511450 h 2519227"/>
                <a:gd name="connsiteX8" fmla="*/ 298 w 9157761"/>
                <a:gd name="connsiteY8" fmla="*/ 2519227 h 2519227"/>
                <a:gd name="connsiteX9" fmla="*/ 11697 w 9157761"/>
                <a:gd name="connsiteY9" fmla="*/ 844 h 2519227"/>
                <a:gd name="connsiteX0" fmla="*/ 17972 w 9157686"/>
                <a:gd name="connsiteY0" fmla="*/ 0 h 2531231"/>
                <a:gd name="connsiteX1" fmla="*/ 9157686 w 9157686"/>
                <a:gd name="connsiteY1" fmla="*/ 12004 h 2531231"/>
                <a:gd name="connsiteX2" fmla="*/ 9150821 w 9157686"/>
                <a:gd name="connsiteY2" fmla="*/ 1913316 h 2531231"/>
                <a:gd name="connsiteX3" fmla="*/ 8296791 w 9157686"/>
                <a:gd name="connsiteY3" fmla="*/ 1913316 h 2531231"/>
                <a:gd name="connsiteX4" fmla="*/ 8218683 w 9157686"/>
                <a:gd name="connsiteY4" fmla="*/ 1923384 h 2531231"/>
                <a:gd name="connsiteX5" fmla="*/ 8040530 w 9157686"/>
                <a:gd name="connsiteY5" fmla="*/ 1986888 h 2531231"/>
                <a:gd name="connsiteX6" fmla="*/ 7780630 w 9157686"/>
                <a:gd name="connsiteY6" fmla="*/ 2286790 h 2531231"/>
                <a:gd name="connsiteX7" fmla="*/ 7478243 w 9157686"/>
                <a:gd name="connsiteY7" fmla="*/ 2523454 h 2531231"/>
                <a:gd name="connsiteX8" fmla="*/ 223 w 9157686"/>
                <a:gd name="connsiteY8" fmla="*/ 2531231 h 2531231"/>
                <a:gd name="connsiteX9" fmla="*/ 17972 w 9157686"/>
                <a:gd name="connsiteY9" fmla="*/ 0 h 2531231"/>
                <a:gd name="connsiteX0" fmla="*/ 0 w 9158764"/>
                <a:gd name="connsiteY0" fmla="*/ 0 h 2524807"/>
                <a:gd name="connsiteX1" fmla="*/ 9158764 w 9158764"/>
                <a:gd name="connsiteY1" fmla="*/ 5580 h 2524807"/>
                <a:gd name="connsiteX2" fmla="*/ 9151899 w 9158764"/>
                <a:gd name="connsiteY2" fmla="*/ 1906892 h 2524807"/>
                <a:gd name="connsiteX3" fmla="*/ 8297869 w 9158764"/>
                <a:gd name="connsiteY3" fmla="*/ 1906892 h 2524807"/>
                <a:gd name="connsiteX4" fmla="*/ 8219761 w 9158764"/>
                <a:gd name="connsiteY4" fmla="*/ 1916960 h 2524807"/>
                <a:gd name="connsiteX5" fmla="*/ 8041608 w 9158764"/>
                <a:gd name="connsiteY5" fmla="*/ 1980464 h 2524807"/>
                <a:gd name="connsiteX6" fmla="*/ 7781708 w 9158764"/>
                <a:gd name="connsiteY6" fmla="*/ 2280366 h 2524807"/>
                <a:gd name="connsiteX7" fmla="*/ 7479321 w 9158764"/>
                <a:gd name="connsiteY7" fmla="*/ 2517030 h 2524807"/>
                <a:gd name="connsiteX8" fmla="*/ 1301 w 9158764"/>
                <a:gd name="connsiteY8" fmla="*/ 2524807 h 2524807"/>
                <a:gd name="connsiteX9" fmla="*/ 0 w 9158764"/>
                <a:gd name="connsiteY9" fmla="*/ 0 h 2524807"/>
                <a:gd name="connsiteX0" fmla="*/ 0 w 9158764"/>
                <a:gd name="connsiteY0" fmla="*/ 0 h 2524807"/>
                <a:gd name="connsiteX1" fmla="*/ 9158764 w 9158764"/>
                <a:gd name="connsiteY1" fmla="*/ 5580 h 2524807"/>
                <a:gd name="connsiteX2" fmla="*/ 9151899 w 9158764"/>
                <a:gd name="connsiteY2" fmla="*/ 1906892 h 2524807"/>
                <a:gd name="connsiteX3" fmla="*/ 8297869 w 9158764"/>
                <a:gd name="connsiteY3" fmla="*/ 1906892 h 2524807"/>
                <a:gd name="connsiteX4" fmla="*/ 8219761 w 9158764"/>
                <a:gd name="connsiteY4" fmla="*/ 1916960 h 2524807"/>
                <a:gd name="connsiteX5" fmla="*/ 8041608 w 9158764"/>
                <a:gd name="connsiteY5" fmla="*/ 1980464 h 2524807"/>
                <a:gd name="connsiteX6" fmla="*/ 7781708 w 9158764"/>
                <a:gd name="connsiteY6" fmla="*/ 2280366 h 2524807"/>
                <a:gd name="connsiteX7" fmla="*/ 7461178 w 9158764"/>
                <a:gd name="connsiteY7" fmla="*/ 2521618 h 2524807"/>
                <a:gd name="connsiteX8" fmla="*/ 1301 w 9158764"/>
                <a:gd name="connsiteY8" fmla="*/ 2524807 h 2524807"/>
                <a:gd name="connsiteX9" fmla="*/ 0 w 9158764"/>
                <a:gd name="connsiteY9" fmla="*/ 0 h 2524807"/>
                <a:gd name="connsiteX0" fmla="*/ 0 w 9158764"/>
                <a:gd name="connsiteY0" fmla="*/ 0 h 2524807"/>
                <a:gd name="connsiteX1" fmla="*/ 9158764 w 9158764"/>
                <a:gd name="connsiteY1" fmla="*/ 5580 h 2524807"/>
                <a:gd name="connsiteX2" fmla="*/ 9151899 w 9158764"/>
                <a:gd name="connsiteY2" fmla="*/ 1906892 h 2524807"/>
                <a:gd name="connsiteX3" fmla="*/ 8297869 w 9158764"/>
                <a:gd name="connsiteY3" fmla="*/ 1906892 h 2524807"/>
                <a:gd name="connsiteX4" fmla="*/ 8219761 w 9158764"/>
                <a:gd name="connsiteY4" fmla="*/ 1916960 h 2524807"/>
                <a:gd name="connsiteX5" fmla="*/ 8041608 w 9158764"/>
                <a:gd name="connsiteY5" fmla="*/ 1980464 h 2524807"/>
                <a:gd name="connsiteX6" fmla="*/ 7781708 w 9158764"/>
                <a:gd name="connsiteY6" fmla="*/ 2280366 h 2524807"/>
                <a:gd name="connsiteX7" fmla="*/ 7461178 w 9158764"/>
                <a:gd name="connsiteY7" fmla="*/ 2521618 h 2524807"/>
                <a:gd name="connsiteX8" fmla="*/ 1301 w 9158764"/>
                <a:gd name="connsiteY8" fmla="*/ 2524807 h 2524807"/>
                <a:gd name="connsiteX9" fmla="*/ 0 w 9158764"/>
                <a:gd name="connsiteY9" fmla="*/ 0 h 2524807"/>
                <a:gd name="connsiteX0" fmla="*/ 0 w 9158764"/>
                <a:gd name="connsiteY0" fmla="*/ 0 h 2521618"/>
                <a:gd name="connsiteX1" fmla="*/ 9158764 w 9158764"/>
                <a:gd name="connsiteY1" fmla="*/ 5580 h 2521618"/>
                <a:gd name="connsiteX2" fmla="*/ 9151899 w 9158764"/>
                <a:gd name="connsiteY2" fmla="*/ 1906892 h 2521618"/>
                <a:gd name="connsiteX3" fmla="*/ 8297869 w 9158764"/>
                <a:gd name="connsiteY3" fmla="*/ 1906892 h 2521618"/>
                <a:gd name="connsiteX4" fmla="*/ 8219761 w 9158764"/>
                <a:gd name="connsiteY4" fmla="*/ 1916960 h 2521618"/>
                <a:gd name="connsiteX5" fmla="*/ 8041608 w 9158764"/>
                <a:gd name="connsiteY5" fmla="*/ 1980464 h 2521618"/>
                <a:gd name="connsiteX6" fmla="*/ 7781708 w 9158764"/>
                <a:gd name="connsiteY6" fmla="*/ 2280366 h 2521618"/>
                <a:gd name="connsiteX7" fmla="*/ 7461178 w 9158764"/>
                <a:gd name="connsiteY7" fmla="*/ 2521618 h 2521618"/>
                <a:gd name="connsiteX8" fmla="*/ 5837 w 9158764"/>
                <a:gd name="connsiteY8" fmla="*/ 2515631 h 2521618"/>
                <a:gd name="connsiteX9" fmla="*/ 0 w 9158764"/>
                <a:gd name="connsiteY9" fmla="*/ 0 h 2521618"/>
                <a:gd name="connsiteX0" fmla="*/ 0 w 9158764"/>
                <a:gd name="connsiteY0" fmla="*/ 0 h 2524808"/>
                <a:gd name="connsiteX1" fmla="*/ 9158764 w 9158764"/>
                <a:gd name="connsiteY1" fmla="*/ 5580 h 2524808"/>
                <a:gd name="connsiteX2" fmla="*/ 9151899 w 9158764"/>
                <a:gd name="connsiteY2" fmla="*/ 1906892 h 2524808"/>
                <a:gd name="connsiteX3" fmla="*/ 8297869 w 9158764"/>
                <a:gd name="connsiteY3" fmla="*/ 1906892 h 2524808"/>
                <a:gd name="connsiteX4" fmla="*/ 8219761 w 9158764"/>
                <a:gd name="connsiteY4" fmla="*/ 1916960 h 2524808"/>
                <a:gd name="connsiteX5" fmla="*/ 8041608 w 9158764"/>
                <a:gd name="connsiteY5" fmla="*/ 1980464 h 2524808"/>
                <a:gd name="connsiteX6" fmla="*/ 7781708 w 9158764"/>
                <a:gd name="connsiteY6" fmla="*/ 2280366 h 2524808"/>
                <a:gd name="connsiteX7" fmla="*/ 7461178 w 9158764"/>
                <a:gd name="connsiteY7" fmla="*/ 2521618 h 2524808"/>
                <a:gd name="connsiteX8" fmla="*/ 10373 w 9158764"/>
                <a:gd name="connsiteY8" fmla="*/ 2524808 h 2524808"/>
                <a:gd name="connsiteX9" fmla="*/ 0 w 9158764"/>
                <a:gd name="connsiteY9" fmla="*/ 0 h 2524808"/>
                <a:gd name="connsiteX0" fmla="*/ 0 w 9158764"/>
                <a:gd name="connsiteY0" fmla="*/ 0 h 2524808"/>
                <a:gd name="connsiteX1" fmla="*/ 9158764 w 9158764"/>
                <a:gd name="connsiteY1" fmla="*/ 5580 h 2524808"/>
                <a:gd name="connsiteX2" fmla="*/ 9151899 w 9158764"/>
                <a:gd name="connsiteY2" fmla="*/ 1906892 h 2524808"/>
                <a:gd name="connsiteX3" fmla="*/ 8297869 w 9158764"/>
                <a:gd name="connsiteY3" fmla="*/ 1906892 h 2524808"/>
                <a:gd name="connsiteX4" fmla="*/ 8219761 w 9158764"/>
                <a:gd name="connsiteY4" fmla="*/ 1916960 h 2524808"/>
                <a:gd name="connsiteX5" fmla="*/ 8041608 w 9158764"/>
                <a:gd name="connsiteY5" fmla="*/ 1980464 h 2524808"/>
                <a:gd name="connsiteX6" fmla="*/ 7781708 w 9158764"/>
                <a:gd name="connsiteY6" fmla="*/ 2280366 h 2524808"/>
                <a:gd name="connsiteX7" fmla="*/ 7461178 w 9158764"/>
                <a:gd name="connsiteY7" fmla="*/ 2521618 h 2524808"/>
                <a:gd name="connsiteX8" fmla="*/ 14908 w 9158764"/>
                <a:gd name="connsiteY8" fmla="*/ 2524808 h 2524808"/>
                <a:gd name="connsiteX9" fmla="*/ 0 w 9158764"/>
                <a:gd name="connsiteY9" fmla="*/ 0 h 2524808"/>
                <a:gd name="connsiteX0" fmla="*/ 0 w 9158764"/>
                <a:gd name="connsiteY0" fmla="*/ 0 h 2521618"/>
                <a:gd name="connsiteX1" fmla="*/ 9158764 w 9158764"/>
                <a:gd name="connsiteY1" fmla="*/ 5580 h 2521618"/>
                <a:gd name="connsiteX2" fmla="*/ 9151899 w 9158764"/>
                <a:gd name="connsiteY2" fmla="*/ 1906892 h 2521618"/>
                <a:gd name="connsiteX3" fmla="*/ 8297869 w 9158764"/>
                <a:gd name="connsiteY3" fmla="*/ 1906892 h 2521618"/>
                <a:gd name="connsiteX4" fmla="*/ 8219761 w 9158764"/>
                <a:gd name="connsiteY4" fmla="*/ 1916960 h 2521618"/>
                <a:gd name="connsiteX5" fmla="*/ 8041608 w 9158764"/>
                <a:gd name="connsiteY5" fmla="*/ 1980464 h 2521618"/>
                <a:gd name="connsiteX6" fmla="*/ 7781708 w 9158764"/>
                <a:gd name="connsiteY6" fmla="*/ 2280366 h 2521618"/>
                <a:gd name="connsiteX7" fmla="*/ 7461178 w 9158764"/>
                <a:gd name="connsiteY7" fmla="*/ 2521618 h 2521618"/>
                <a:gd name="connsiteX8" fmla="*/ 14908 w 9158764"/>
                <a:gd name="connsiteY8" fmla="*/ 2511043 h 2521618"/>
                <a:gd name="connsiteX9" fmla="*/ 0 w 9158764"/>
                <a:gd name="connsiteY9" fmla="*/ 0 h 2521618"/>
                <a:gd name="connsiteX0" fmla="*/ 0 w 9158764"/>
                <a:gd name="connsiteY0" fmla="*/ 0 h 2529396"/>
                <a:gd name="connsiteX1" fmla="*/ 9158764 w 9158764"/>
                <a:gd name="connsiteY1" fmla="*/ 5580 h 2529396"/>
                <a:gd name="connsiteX2" fmla="*/ 9151899 w 9158764"/>
                <a:gd name="connsiteY2" fmla="*/ 1906892 h 2529396"/>
                <a:gd name="connsiteX3" fmla="*/ 8297869 w 9158764"/>
                <a:gd name="connsiteY3" fmla="*/ 1906892 h 2529396"/>
                <a:gd name="connsiteX4" fmla="*/ 8219761 w 9158764"/>
                <a:gd name="connsiteY4" fmla="*/ 1916960 h 2529396"/>
                <a:gd name="connsiteX5" fmla="*/ 8041608 w 9158764"/>
                <a:gd name="connsiteY5" fmla="*/ 1980464 h 2529396"/>
                <a:gd name="connsiteX6" fmla="*/ 7781708 w 9158764"/>
                <a:gd name="connsiteY6" fmla="*/ 2280366 h 2529396"/>
                <a:gd name="connsiteX7" fmla="*/ 7461178 w 9158764"/>
                <a:gd name="connsiteY7" fmla="*/ 2521618 h 2529396"/>
                <a:gd name="connsiteX8" fmla="*/ 14908 w 9158764"/>
                <a:gd name="connsiteY8" fmla="*/ 2529396 h 2529396"/>
                <a:gd name="connsiteX9" fmla="*/ 0 w 9158764"/>
                <a:gd name="connsiteY9" fmla="*/ 0 h 2529396"/>
                <a:gd name="connsiteX0" fmla="*/ 0 w 9158764"/>
                <a:gd name="connsiteY0" fmla="*/ 0 h 2521618"/>
                <a:gd name="connsiteX1" fmla="*/ 9158764 w 9158764"/>
                <a:gd name="connsiteY1" fmla="*/ 5580 h 2521618"/>
                <a:gd name="connsiteX2" fmla="*/ 9151899 w 9158764"/>
                <a:gd name="connsiteY2" fmla="*/ 1906892 h 2521618"/>
                <a:gd name="connsiteX3" fmla="*/ 8297869 w 9158764"/>
                <a:gd name="connsiteY3" fmla="*/ 1906892 h 2521618"/>
                <a:gd name="connsiteX4" fmla="*/ 8219761 w 9158764"/>
                <a:gd name="connsiteY4" fmla="*/ 1916960 h 2521618"/>
                <a:gd name="connsiteX5" fmla="*/ 8041608 w 9158764"/>
                <a:gd name="connsiteY5" fmla="*/ 1980464 h 2521618"/>
                <a:gd name="connsiteX6" fmla="*/ 7781708 w 9158764"/>
                <a:gd name="connsiteY6" fmla="*/ 2280366 h 2521618"/>
                <a:gd name="connsiteX7" fmla="*/ 7461178 w 9158764"/>
                <a:gd name="connsiteY7" fmla="*/ 2521618 h 2521618"/>
                <a:gd name="connsiteX8" fmla="*/ 0 w 9158764"/>
                <a:gd name="connsiteY8" fmla="*/ 0 h 2521618"/>
                <a:gd name="connsiteX0" fmla="*/ 0 w 9158764"/>
                <a:gd name="connsiteY0" fmla="*/ 0 h 2521618"/>
                <a:gd name="connsiteX1" fmla="*/ 9158764 w 9158764"/>
                <a:gd name="connsiteY1" fmla="*/ 5580 h 2521618"/>
                <a:gd name="connsiteX2" fmla="*/ 9151899 w 9158764"/>
                <a:gd name="connsiteY2" fmla="*/ 1906892 h 2521618"/>
                <a:gd name="connsiteX3" fmla="*/ 8297869 w 9158764"/>
                <a:gd name="connsiteY3" fmla="*/ 1906892 h 2521618"/>
                <a:gd name="connsiteX4" fmla="*/ 8219761 w 9158764"/>
                <a:gd name="connsiteY4" fmla="*/ 1916960 h 2521618"/>
                <a:gd name="connsiteX5" fmla="*/ 8041608 w 9158764"/>
                <a:gd name="connsiteY5" fmla="*/ 1980464 h 2521618"/>
                <a:gd name="connsiteX6" fmla="*/ 7781708 w 9158764"/>
                <a:gd name="connsiteY6" fmla="*/ 2280366 h 2521618"/>
                <a:gd name="connsiteX7" fmla="*/ 7461178 w 9158764"/>
                <a:gd name="connsiteY7" fmla="*/ 2521618 h 2521618"/>
                <a:gd name="connsiteX8" fmla="*/ 3659308 w 9158764"/>
                <a:gd name="connsiteY8" fmla="*/ 1231234 h 2521618"/>
                <a:gd name="connsiteX9" fmla="*/ 0 w 9158764"/>
                <a:gd name="connsiteY9" fmla="*/ 0 h 2521618"/>
                <a:gd name="connsiteX0" fmla="*/ 1013 w 9159777"/>
                <a:gd name="connsiteY0" fmla="*/ 0 h 2521618"/>
                <a:gd name="connsiteX1" fmla="*/ 9159777 w 9159777"/>
                <a:gd name="connsiteY1" fmla="*/ 5580 h 2521618"/>
                <a:gd name="connsiteX2" fmla="*/ 9152912 w 9159777"/>
                <a:gd name="connsiteY2" fmla="*/ 1906892 h 2521618"/>
                <a:gd name="connsiteX3" fmla="*/ 8298882 w 9159777"/>
                <a:gd name="connsiteY3" fmla="*/ 1906892 h 2521618"/>
                <a:gd name="connsiteX4" fmla="*/ 8220774 w 9159777"/>
                <a:gd name="connsiteY4" fmla="*/ 1916960 h 2521618"/>
                <a:gd name="connsiteX5" fmla="*/ 8042621 w 9159777"/>
                <a:gd name="connsiteY5" fmla="*/ 1980464 h 2521618"/>
                <a:gd name="connsiteX6" fmla="*/ 7782721 w 9159777"/>
                <a:gd name="connsiteY6" fmla="*/ 2280366 h 2521618"/>
                <a:gd name="connsiteX7" fmla="*/ 7462191 w 9159777"/>
                <a:gd name="connsiteY7" fmla="*/ 2521618 h 2521618"/>
                <a:gd name="connsiteX8" fmla="*/ 0 w 9159777"/>
                <a:gd name="connsiteY8" fmla="*/ 2520551 h 2521618"/>
                <a:gd name="connsiteX9" fmla="*/ 1013 w 9159777"/>
                <a:gd name="connsiteY9" fmla="*/ 0 h 252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59777" h="2521618">
                  <a:moveTo>
                    <a:pt x="1013" y="0"/>
                  </a:moveTo>
                  <a:lnTo>
                    <a:pt x="9159777" y="5580"/>
                  </a:lnTo>
                  <a:cubicBezTo>
                    <a:pt x="9157489" y="774247"/>
                    <a:pt x="9155200" y="1138225"/>
                    <a:pt x="9152912" y="1906892"/>
                  </a:cubicBezTo>
                  <a:lnTo>
                    <a:pt x="8298882" y="1906892"/>
                  </a:lnTo>
                  <a:lnTo>
                    <a:pt x="8220774" y="1916960"/>
                  </a:lnTo>
                  <a:cubicBezTo>
                    <a:pt x="8157938" y="1928792"/>
                    <a:pt x="8092841" y="1949152"/>
                    <a:pt x="8042621" y="1980464"/>
                  </a:cubicBezTo>
                  <a:cubicBezTo>
                    <a:pt x="7942181" y="2043088"/>
                    <a:pt x="7867769" y="2180226"/>
                    <a:pt x="7782721" y="2280366"/>
                  </a:cubicBezTo>
                  <a:cubicBezTo>
                    <a:pt x="7691712" y="2412880"/>
                    <a:pt x="7574371" y="2501903"/>
                    <a:pt x="7462191" y="2521618"/>
                  </a:cubicBezTo>
                  <a:lnTo>
                    <a:pt x="0" y="2520551"/>
                  </a:lnTo>
                  <a:cubicBezTo>
                    <a:pt x="338" y="1680367"/>
                    <a:pt x="675" y="840184"/>
                    <a:pt x="1013" y="0"/>
                  </a:cubicBezTo>
                  <a:close/>
                </a:path>
              </a:pathLst>
            </a:custGeom>
            <a:gradFill flip="none" rotWithShape="1">
              <a:gsLst>
                <a:gs pos="18000">
                  <a:srgbClr val="BE0011"/>
                </a:gs>
                <a:gs pos="100000">
                  <a:srgbClr val="800000"/>
                </a:gs>
              </a:gsLst>
              <a:lin ang="6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p:cNvGrpSpPr/>
          <p:nvPr userDrawn="1"/>
        </p:nvGrpSpPr>
        <p:grpSpPr>
          <a:xfrm flipH="1" flipV="1">
            <a:off x="-2632" y="6445930"/>
            <a:ext cx="9153176" cy="430234"/>
            <a:chOff x="-3305" y="-207738"/>
            <a:chExt cx="9153176" cy="876822"/>
          </a:xfrm>
          <a:solidFill>
            <a:schemeClr val="bg1">
              <a:lumMod val="85000"/>
            </a:schemeClr>
          </a:solidFill>
        </p:grpSpPr>
        <p:sp>
          <p:nvSpPr>
            <p:cNvPr id="19" name="Rectangle 7"/>
            <p:cNvSpPr/>
            <p:nvPr userDrawn="1"/>
          </p:nvSpPr>
          <p:spPr>
            <a:xfrm>
              <a:off x="-3305" y="-58619"/>
              <a:ext cx="9153176" cy="727703"/>
            </a:xfrm>
            <a:custGeom>
              <a:avLst/>
              <a:gdLst>
                <a:gd name="connsiteX0" fmla="*/ 7147841 w 9138819"/>
                <a:gd name="connsiteY0" fmla="*/ 64387 h 814194"/>
                <a:gd name="connsiteX1" fmla="*/ 7568175 w 9138819"/>
                <a:gd name="connsiteY1" fmla="*/ 606 h 814194"/>
                <a:gd name="connsiteX2" fmla="*/ 7736889 w 9138819"/>
                <a:gd name="connsiteY2" fmla="*/ 105485 h 814194"/>
                <a:gd name="connsiteX3" fmla="*/ 9138819 w 9138819"/>
                <a:gd name="connsiteY3" fmla="*/ 105485 h 814194"/>
                <a:gd name="connsiteX4" fmla="*/ 9138819 w 9138819"/>
                <a:gd name="connsiteY4" fmla="*/ 205579 h 814194"/>
                <a:gd name="connsiteX5" fmla="*/ 7853907 w 9138819"/>
                <a:gd name="connsiteY5" fmla="*/ 205579 h 814194"/>
                <a:gd name="connsiteX6" fmla="*/ 7627523 w 9138819"/>
                <a:gd name="connsiteY6" fmla="*/ 569753 h 814194"/>
                <a:gd name="connsiteX7" fmla="*/ 7298249 w 9138819"/>
                <a:gd name="connsiteY7" fmla="*/ 806417 h 814194"/>
                <a:gd name="connsiteX8" fmla="*/ 7251242 w 9138819"/>
                <a:gd name="connsiteY8" fmla="*/ 808960 h 814194"/>
                <a:gd name="connsiteX9" fmla="*/ 7251242 w 9138819"/>
                <a:gd name="connsiteY9" fmla="*/ 814194 h 814194"/>
                <a:gd name="connsiteX10" fmla="*/ 0 w 9138819"/>
                <a:gd name="connsiteY10" fmla="*/ 814194 h 814194"/>
                <a:gd name="connsiteX11" fmla="*/ 0 w 9138819"/>
                <a:gd name="connsiteY11" fmla="*/ 105485 h 814194"/>
                <a:gd name="connsiteX12" fmla="*/ 7106144 w 9138819"/>
                <a:gd name="connsiteY12" fmla="*/ 105485 h 814194"/>
                <a:gd name="connsiteX13" fmla="*/ 7147841 w 9138819"/>
                <a:gd name="connsiteY13" fmla="*/ 64387 h 814194"/>
                <a:gd name="connsiteX0" fmla="*/ 7147841 w 9138819"/>
                <a:gd name="connsiteY0" fmla="*/ 0 h 749807"/>
                <a:gd name="connsiteX1" fmla="*/ 7736889 w 9138819"/>
                <a:gd name="connsiteY1" fmla="*/ 41098 h 749807"/>
                <a:gd name="connsiteX2" fmla="*/ 9138819 w 9138819"/>
                <a:gd name="connsiteY2" fmla="*/ 41098 h 749807"/>
                <a:gd name="connsiteX3" fmla="*/ 9138819 w 9138819"/>
                <a:gd name="connsiteY3" fmla="*/ 141192 h 749807"/>
                <a:gd name="connsiteX4" fmla="*/ 7853907 w 9138819"/>
                <a:gd name="connsiteY4" fmla="*/ 141192 h 749807"/>
                <a:gd name="connsiteX5" fmla="*/ 7627523 w 9138819"/>
                <a:gd name="connsiteY5" fmla="*/ 505366 h 749807"/>
                <a:gd name="connsiteX6" fmla="*/ 7298249 w 9138819"/>
                <a:gd name="connsiteY6" fmla="*/ 742030 h 749807"/>
                <a:gd name="connsiteX7" fmla="*/ 7251242 w 9138819"/>
                <a:gd name="connsiteY7" fmla="*/ 744573 h 749807"/>
                <a:gd name="connsiteX8" fmla="*/ 7251242 w 9138819"/>
                <a:gd name="connsiteY8" fmla="*/ 749807 h 749807"/>
                <a:gd name="connsiteX9" fmla="*/ 0 w 9138819"/>
                <a:gd name="connsiteY9" fmla="*/ 749807 h 749807"/>
                <a:gd name="connsiteX10" fmla="*/ 0 w 9138819"/>
                <a:gd name="connsiteY10" fmla="*/ 41098 h 749807"/>
                <a:gd name="connsiteX11" fmla="*/ 7106144 w 9138819"/>
                <a:gd name="connsiteY11" fmla="*/ 41098 h 749807"/>
                <a:gd name="connsiteX12" fmla="*/ 7147841 w 9138819"/>
                <a:gd name="connsiteY12" fmla="*/ 0 h 749807"/>
                <a:gd name="connsiteX0" fmla="*/ 7106144 w 9138819"/>
                <a:gd name="connsiteY0" fmla="*/ 0 h 708709"/>
                <a:gd name="connsiteX1" fmla="*/ 7736889 w 9138819"/>
                <a:gd name="connsiteY1" fmla="*/ 0 h 708709"/>
                <a:gd name="connsiteX2" fmla="*/ 9138819 w 9138819"/>
                <a:gd name="connsiteY2" fmla="*/ 0 h 708709"/>
                <a:gd name="connsiteX3" fmla="*/ 9138819 w 9138819"/>
                <a:gd name="connsiteY3" fmla="*/ 100094 h 708709"/>
                <a:gd name="connsiteX4" fmla="*/ 7853907 w 9138819"/>
                <a:gd name="connsiteY4" fmla="*/ 100094 h 708709"/>
                <a:gd name="connsiteX5" fmla="*/ 7627523 w 9138819"/>
                <a:gd name="connsiteY5" fmla="*/ 464268 h 708709"/>
                <a:gd name="connsiteX6" fmla="*/ 7298249 w 9138819"/>
                <a:gd name="connsiteY6" fmla="*/ 700932 h 708709"/>
                <a:gd name="connsiteX7" fmla="*/ 7251242 w 9138819"/>
                <a:gd name="connsiteY7" fmla="*/ 703475 h 708709"/>
                <a:gd name="connsiteX8" fmla="*/ 7251242 w 9138819"/>
                <a:gd name="connsiteY8" fmla="*/ 708709 h 708709"/>
                <a:gd name="connsiteX9" fmla="*/ 0 w 9138819"/>
                <a:gd name="connsiteY9" fmla="*/ 708709 h 708709"/>
                <a:gd name="connsiteX10" fmla="*/ 0 w 9138819"/>
                <a:gd name="connsiteY10" fmla="*/ 0 h 708709"/>
                <a:gd name="connsiteX11" fmla="*/ 7106144 w 9138819"/>
                <a:gd name="connsiteY11" fmla="*/ 0 h 708709"/>
                <a:gd name="connsiteX0" fmla="*/ 7106144 w 9138819"/>
                <a:gd name="connsiteY0" fmla="*/ 0 h 708709"/>
                <a:gd name="connsiteX1" fmla="*/ 7736889 w 9138819"/>
                <a:gd name="connsiteY1" fmla="*/ 0 h 708709"/>
                <a:gd name="connsiteX2" fmla="*/ 9138819 w 9138819"/>
                <a:gd name="connsiteY2" fmla="*/ 0 h 708709"/>
                <a:gd name="connsiteX3" fmla="*/ 9138819 w 9138819"/>
                <a:gd name="connsiteY3" fmla="*/ 100094 h 708709"/>
                <a:gd name="connsiteX4" fmla="*/ 7853907 w 9138819"/>
                <a:gd name="connsiteY4" fmla="*/ 100094 h 708709"/>
                <a:gd name="connsiteX5" fmla="*/ 7627523 w 9138819"/>
                <a:gd name="connsiteY5" fmla="*/ 464268 h 708709"/>
                <a:gd name="connsiteX6" fmla="*/ 7298249 w 9138819"/>
                <a:gd name="connsiteY6" fmla="*/ 700932 h 708709"/>
                <a:gd name="connsiteX7" fmla="*/ 7251242 w 9138819"/>
                <a:gd name="connsiteY7" fmla="*/ 703475 h 708709"/>
                <a:gd name="connsiteX8" fmla="*/ 7251242 w 9138819"/>
                <a:gd name="connsiteY8" fmla="*/ 708709 h 708709"/>
                <a:gd name="connsiteX9" fmla="*/ 0 w 9138819"/>
                <a:gd name="connsiteY9" fmla="*/ 708709 h 708709"/>
                <a:gd name="connsiteX10" fmla="*/ 0 w 9138819"/>
                <a:gd name="connsiteY10" fmla="*/ 0 h 708709"/>
                <a:gd name="connsiteX11" fmla="*/ 7106144 w 9138819"/>
                <a:gd name="connsiteY11" fmla="*/ 0 h 708709"/>
                <a:gd name="connsiteX0" fmla="*/ 7106144 w 9138819"/>
                <a:gd name="connsiteY0" fmla="*/ 0 h 708709"/>
                <a:gd name="connsiteX1" fmla="*/ 7736889 w 9138819"/>
                <a:gd name="connsiteY1" fmla="*/ 0 h 708709"/>
                <a:gd name="connsiteX2" fmla="*/ 9138819 w 9138819"/>
                <a:gd name="connsiteY2" fmla="*/ 0 h 708709"/>
                <a:gd name="connsiteX3" fmla="*/ 9138819 w 9138819"/>
                <a:gd name="connsiteY3" fmla="*/ 100094 h 708709"/>
                <a:gd name="connsiteX4" fmla="*/ 7972772 w 9138819"/>
                <a:gd name="connsiteY4" fmla="*/ 137629 h 708709"/>
                <a:gd name="connsiteX5" fmla="*/ 7627523 w 9138819"/>
                <a:gd name="connsiteY5" fmla="*/ 464268 h 708709"/>
                <a:gd name="connsiteX6" fmla="*/ 7298249 w 9138819"/>
                <a:gd name="connsiteY6" fmla="*/ 700932 h 708709"/>
                <a:gd name="connsiteX7" fmla="*/ 7251242 w 9138819"/>
                <a:gd name="connsiteY7" fmla="*/ 703475 h 708709"/>
                <a:gd name="connsiteX8" fmla="*/ 7251242 w 9138819"/>
                <a:gd name="connsiteY8" fmla="*/ 708709 h 708709"/>
                <a:gd name="connsiteX9" fmla="*/ 0 w 9138819"/>
                <a:gd name="connsiteY9" fmla="*/ 708709 h 708709"/>
                <a:gd name="connsiteX10" fmla="*/ 0 w 9138819"/>
                <a:gd name="connsiteY10" fmla="*/ 0 h 708709"/>
                <a:gd name="connsiteX11" fmla="*/ 7106144 w 9138819"/>
                <a:gd name="connsiteY11" fmla="*/ 0 h 708709"/>
                <a:gd name="connsiteX0" fmla="*/ 7106144 w 9138819"/>
                <a:gd name="connsiteY0" fmla="*/ 0 h 708709"/>
                <a:gd name="connsiteX1" fmla="*/ 7736889 w 9138819"/>
                <a:gd name="connsiteY1" fmla="*/ 0 h 708709"/>
                <a:gd name="connsiteX2" fmla="*/ 8283746 w 9138819"/>
                <a:gd name="connsiteY2" fmla="*/ 0 h 708709"/>
                <a:gd name="connsiteX3" fmla="*/ 9138819 w 9138819"/>
                <a:gd name="connsiteY3" fmla="*/ 100094 h 708709"/>
                <a:gd name="connsiteX4" fmla="*/ 7972772 w 9138819"/>
                <a:gd name="connsiteY4" fmla="*/ 137629 h 708709"/>
                <a:gd name="connsiteX5" fmla="*/ 7627523 w 9138819"/>
                <a:gd name="connsiteY5" fmla="*/ 464268 h 708709"/>
                <a:gd name="connsiteX6" fmla="*/ 7298249 w 9138819"/>
                <a:gd name="connsiteY6" fmla="*/ 700932 h 708709"/>
                <a:gd name="connsiteX7" fmla="*/ 7251242 w 9138819"/>
                <a:gd name="connsiteY7" fmla="*/ 703475 h 708709"/>
                <a:gd name="connsiteX8" fmla="*/ 7251242 w 9138819"/>
                <a:gd name="connsiteY8" fmla="*/ 708709 h 708709"/>
                <a:gd name="connsiteX9" fmla="*/ 0 w 9138819"/>
                <a:gd name="connsiteY9" fmla="*/ 708709 h 708709"/>
                <a:gd name="connsiteX10" fmla="*/ 0 w 9138819"/>
                <a:gd name="connsiteY10" fmla="*/ 0 h 708709"/>
                <a:gd name="connsiteX11" fmla="*/ 7106144 w 9138819"/>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106350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106350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106350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88526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88526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88526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88526 h 708709"/>
                <a:gd name="connsiteX4" fmla="*/ 7910532 w 8283746"/>
                <a:gd name="connsiteY4" fmla="*/ 164366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950828 w 9128430"/>
                <a:gd name="connsiteY0" fmla="*/ 0 h 708709"/>
                <a:gd name="connsiteX1" fmla="*/ 8581573 w 9128430"/>
                <a:gd name="connsiteY1" fmla="*/ 0 h 708709"/>
                <a:gd name="connsiteX2" fmla="*/ 9128430 w 9128430"/>
                <a:gd name="connsiteY2" fmla="*/ 0 h 708709"/>
                <a:gd name="connsiteX3" fmla="*/ 9128430 w 9128430"/>
                <a:gd name="connsiteY3" fmla="*/ 88526 h 708709"/>
                <a:gd name="connsiteX4" fmla="*/ 8755216 w 9128430"/>
                <a:gd name="connsiteY4" fmla="*/ 164366 h 708709"/>
                <a:gd name="connsiteX5" fmla="*/ 8472207 w 9128430"/>
                <a:gd name="connsiteY5" fmla="*/ 464268 h 708709"/>
                <a:gd name="connsiteX6" fmla="*/ 8142933 w 9128430"/>
                <a:gd name="connsiteY6" fmla="*/ 700932 h 708709"/>
                <a:gd name="connsiteX7" fmla="*/ 8095926 w 9128430"/>
                <a:gd name="connsiteY7" fmla="*/ 703475 h 708709"/>
                <a:gd name="connsiteX8" fmla="*/ 8095926 w 9128430"/>
                <a:gd name="connsiteY8" fmla="*/ 708709 h 708709"/>
                <a:gd name="connsiteX9" fmla="*/ 0 w 9128430"/>
                <a:gd name="connsiteY9" fmla="*/ 708709 h 708709"/>
                <a:gd name="connsiteX10" fmla="*/ 844684 w 9128430"/>
                <a:gd name="connsiteY10" fmla="*/ 0 h 708709"/>
                <a:gd name="connsiteX11" fmla="*/ 7950828 w 9128430"/>
                <a:gd name="connsiteY11" fmla="*/ 0 h 708709"/>
                <a:gd name="connsiteX0" fmla="*/ 7959720 w 9137322"/>
                <a:gd name="connsiteY0" fmla="*/ 4456 h 713165"/>
                <a:gd name="connsiteX1" fmla="*/ 8590465 w 9137322"/>
                <a:gd name="connsiteY1" fmla="*/ 4456 h 713165"/>
                <a:gd name="connsiteX2" fmla="*/ 9137322 w 9137322"/>
                <a:gd name="connsiteY2" fmla="*/ 4456 h 713165"/>
                <a:gd name="connsiteX3" fmla="*/ 9137322 w 9137322"/>
                <a:gd name="connsiteY3" fmla="*/ 92982 h 713165"/>
                <a:gd name="connsiteX4" fmla="*/ 8764108 w 9137322"/>
                <a:gd name="connsiteY4" fmla="*/ 168822 h 713165"/>
                <a:gd name="connsiteX5" fmla="*/ 8481099 w 9137322"/>
                <a:gd name="connsiteY5" fmla="*/ 468724 h 713165"/>
                <a:gd name="connsiteX6" fmla="*/ 8151825 w 9137322"/>
                <a:gd name="connsiteY6" fmla="*/ 705388 h 713165"/>
                <a:gd name="connsiteX7" fmla="*/ 8104818 w 9137322"/>
                <a:gd name="connsiteY7" fmla="*/ 707931 h 713165"/>
                <a:gd name="connsiteX8" fmla="*/ 8104818 w 9137322"/>
                <a:gd name="connsiteY8" fmla="*/ 713165 h 713165"/>
                <a:gd name="connsiteX9" fmla="*/ 8892 w 9137322"/>
                <a:gd name="connsiteY9" fmla="*/ 713165 h 713165"/>
                <a:gd name="connsiteX10" fmla="*/ 0 w 9137322"/>
                <a:gd name="connsiteY10" fmla="*/ 0 h 713165"/>
                <a:gd name="connsiteX11" fmla="*/ 7959720 w 9137322"/>
                <a:gd name="connsiteY11" fmla="*/ 4456 h 713165"/>
                <a:gd name="connsiteX0" fmla="*/ 7959720 w 9137322"/>
                <a:gd name="connsiteY0" fmla="*/ 4456 h 713165"/>
                <a:gd name="connsiteX1" fmla="*/ 8590465 w 9137322"/>
                <a:gd name="connsiteY1" fmla="*/ 4456 h 713165"/>
                <a:gd name="connsiteX2" fmla="*/ 9137322 w 9137322"/>
                <a:gd name="connsiteY2" fmla="*/ 4456 h 713165"/>
                <a:gd name="connsiteX3" fmla="*/ 9137322 w 9137322"/>
                <a:gd name="connsiteY3" fmla="*/ 92982 h 713165"/>
                <a:gd name="connsiteX4" fmla="*/ 8764108 w 9137322"/>
                <a:gd name="connsiteY4" fmla="*/ 168822 h 713165"/>
                <a:gd name="connsiteX5" fmla="*/ 8481099 w 9137322"/>
                <a:gd name="connsiteY5" fmla="*/ 468724 h 713165"/>
                <a:gd name="connsiteX6" fmla="*/ 8151825 w 9137322"/>
                <a:gd name="connsiteY6" fmla="*/ 705388 h 713165"/>
                <a:gd name="connsiteX7" fmla="*/ 8104818 w 9137322"/>
                <a:gd name="connsiteY7" fmla="*/ 707931 h 713165"/>
                <a:gd name="connsiteX8" fmla="*/ 8892 w 9137322"/>
                <a:gd name="connsiteY8" fmla="*/ 713165 h 713165"/>
                <a:gd name="connsiteX9" fmla="*/ 0 w 9137322"/>
                <a:gd name="connsiteY9" fmla="*/ 0 h 713165"/>
                <a:gd name="connsiteX10" fmla="*/ 7959720 w 9137322"/>
                <a:gd name="connsiteY10" fmla="*/ 4456 h 713165"/>
                <a:gd name="connsiteX0" fmla="*/ 7959720 w 9137322"/>
                <a:gd name="connsiteY0" fmla="*/ 4456 h 713165"/>
                <a:gd name="connsiteX1" fmla="*/ 8590465 w 9137322"/>
                <a:gd name="connsiteY1" fmla="*/ 4456 h 713165"/>
                <a:gd name="connsiteX2" fmla="*/ 9137322 w 9137322"/>
                <a:gd name="connsiteY2" fmla="*/ 4456 h 713165"/>
                <a:gd name="connsiteX3" fmla="*/ 9137322 w 9137322"/>
                <a:gd name="connsiteY3" fmla="*/ 92982 h 713165"/>
                <a:gd name="connsiteX4" fmla="*/ 8764108 w 9137322"/>
                <a:gd name="connsiteY4" fmla="*/ 168822 h 713165"/>
                <a:gd name="connsiteX5" fmla="*/ 8481099 w 9137322"/>
                <a:gd name="connsiteY5" fmla="*/ 468724 h 713165"/>
                <a:gd name="connsiteX6" fmla="*/ 8151825 w 9137322"/>
                <a:gd name="connsiteY6" fmla="*/ 705388 h 713165"/>
                <a:gd name="connsiteX7" fmla="*/ 8892 w 9137322"/>
                <a:gd name="connsiteY7" fmla="*/ 713165 h 713165"/>
                <a:gd name="connsiteX8" fmla="*/ 0 w 9137322"/>
                <a:gd name="connsiteY8" fmla="*/ 0 h 713165"/>
                <a:gd name="connsiteX9" fmla="*/ 7959720 w 9137322"/>
                <a:gd name="connsiteY9" fmla="*/ 4456 h 713165"/>
                <a:gd name="connsiteX0" fmla="*/ 7959720 w 9137322"/>
                <a:gd name="connsiteY0" fmla="*/ 4456 h 713165"/>
                <a:gd name="connsiteX1" fmla="*/ 8590465 w 9137322"/>
                <a:gd name="connsiteY1" fmla="*/ 4456 h 713165"/>
                <a:gd name="connsiteX2" fmla="*/ 9137322 w 9137322"/>
                <a:gd name="connsiteY2" fmla="*/ 4456 h 713165"/>
                <a:gd name="connsiteX3" fmla="*/ 9137322 w 9137322"/>
                <a:gd name="connsiteY3" fmla="*/ 92982 h 713165"/>
                <a:gd name="connsiteX4" fmla="*/ 8764108 w 9137322"/>
                <a:gd name="connsiteY4" fmla="*/ 168822 h 713165"/>
                <a:gd name="connsiteX5" fmla="*/ 8481099 w 9137322"/>
                <a:gd name="connsiteY5" fmla="*/ 468724 h 713165"/>
                <a:gd name="connsiteX6" fmla="*/ 8151825 w 9137322"/>
                <a:gd name="connsiteY6" fmla="*/ 705388 h 713165"/>
                <a:gd name="connsiteX7" fmla="*/ 8892 w 9137322"/>
                <a:gd name="connsiteY7" fmla="*/ 713165 h 713165"/>
                <a:gd name="connsiteX8" fmla="*/ 0 w 9137322"/>
                <a:gd name="connsiteY8" fmla="*/ 0 h 713165"/>
                <a:gd name="connsiteX9" fmla="*/ 7959720 w 9137322"/>
                <a:gd name="connsiteY9" fmla="*/ 4456 h 713165"/>
                <a:gd name="connsiteX0" fmla="*/ 7959720 w 9143533"/>
                <a:gd name="connsiteY0" fmla="*/ 131829 h 840538"/>
                <a:gd name="connsiteX1" fmla="*/ 8590465 w 9143533"/>
                <a:gd name="connsiteY1" fmla="*/ 131829 h 840538"/>
                <a:gd name="connsiteX2" fmla="*/ 9143533 w 9143533"/>
                <a:gd name="connsiteY2" fmla="*/ 0 h 840538"/>
                <a:gd name="connsiteX3" fmla="*/ 9137322 w 9143533"/>
                <a:gd name="connsiteY3" fmla="*/ 220355 h 840538"/>
                <a:gd name="connsiteX4" fmla="*/ 8764108 w 9143533"/>
                <a:gd name="connsiteY4" fmla="*/ 296195 h 840538"/>
                <a:gd name="connsiteX5" fmla="*/ 8481099 w 9143533"/>
                <a:gd name="connsiteY5" fmla="*/ 596097 h 840538"/>
                <a:gd name="connsiteX6" fmla="*/ 8151825 w 9143533"/>
                <a:gd name="connsiteY6" fmla="*/ 832761 h 840538"/>
                <a:gd name="connsiteX7" fmla="*/ 8892 w 9143533"/>
                <a:gd name="connsiteY7" fmla="*/ 840538 h 840538"/>
                <a:gd name="connsiteX8" fmla="*/ 0 w 9143533"/>
                <a:gd name="connsiteY8" fmla="*/ 127373 h 840538"/>
                <a:gd name="connsiteX9" fmla="*/ 7959720 w 9143533"/>
                <a:gd name="connsiteY9" fmla="*/ 131829 h 840538"/>
                <a:gd name="connsiteX0" fmla="*/ 7959720 w 9143533"/>
                <a:gd name="connsiteY0" fmla="*/ 146476 h 855185"/>
                <a:gd name="connsiteX1" fmla="*/ 8602888 w 9143533"/>
                <a:gd name="connsiteY1" fmla="*/ 0 h 855185"/>
                <a:gd name="connsiteX2" fmla="*/ 9143533 w 9143533"/>
                <a:gd name="connsiteY2" fmla="*/ 14647 h 855185"/>
                <a:gd name="connsiteX3" fmla="*/ 9137322 w 9143533"/>
                <a:gd name="connsiteY3" fmla="*/ 235002 h 855185"/>
                <a:gd name="connsiteX4" fmla="*/ 8764108 w 9143533"/>
                <a:gd name="connsiteY4" fmla="*/ 310842 h 855185"/>
                <a:gd name="connsiteX5" fmla="*/ 8481099 w 9143533"/>
                <a:gd name="connsiteY5" fmla="*/ 610744 h 855185"/>
                <a:gd name="connsiteX6" fmla="*/ 8151825 w 9143533"/>
                <a:gd name="connsiteY6" fmla="*/ 847408 h 855185"/>
                <a:gd name="connsiteX7" fmla="*/ 8892 w 9143533"/>
                <a:gd name="connsiteY7" fmla="*/ 855185 h 855185"/>
                <a:gd name="connsiteX8" fmla="*/ 0 w 9143533"/>
                <a:gd name="connsiteY8" fmla="*/ 142020 h 855185"/>
                <a:gd name="connsiteX9" fmla="*/ 7959720 w 9143533"/>
                <a:gd name="connsiteY9" fmla="*/ 146476 h 855185"/>
                <a:gd name="connsiteX0" fmla="*/ 7959720 w 9143533"/>
                <a:gd name="connsiteY0" fmla="*/ 131829 h 840538"/>
                <a:gd name="connsiteX1" fmla="*/ 9143533 w 9143533"/>
                <a:gd name="connsiteY1" fmla="*/ 0 h 840538"/>
                <a:gd name="connsiteX2" fmla="*/ 9137322 w 9143533"/>
                <a:gd name="connsiteY2" fmla="*/ 220355 h 840538"/>
                <a:gd name="connsiteX3" fmla="*/ 8764108 w 9143533"/>
                <a:gd name="connsiteY3" fmla="*/ 296195 h 840538"/>
                <a:gd name="connsiteX4" fmla="*/ 8481099 w 9143533"/>
                <a:gd name="connsiteY4" fmla="*/ 596097 h 840538"/>
                <a:gd name="connsiteX5" fmla="*/ 8151825 w 9143533"/>
                <a:gd name="connsiteY5" fmla="*/ 832761 h 840538"/>
                <a:gd name="connsiteX6" fmla="*/ 8892 w 9143533"/>
                <a:gd name="connsiteY6" fmla="*/ 840538 h 840538"/>
                <a:gd name="connsiteX7" fmla="*/ 0 w 9143533"/>
                <a:gd name="connsiteY7" fmla="*/ 127373 h 840538"/>
                <a:gd name="connsiteX8" fmla="*/ 7959720 w 9143533"/>
                <a:gd name="connsiteY8" fmla="*/ 131829 h 840538"/>
                <a:gd name="connsiteX0" fmla="*/ 0 w 9143533"/>
                <a:gd name="connsiteY0" fmla="*/ 127373 h 840538"/>
                <a:gd name="connsiteX1" fmla="*/ 9143533 w 9143533"/>
                <a:gd name="connsiteY1" fmla="*/ 0 h 840538"/>
                <a:gd name="connsiteX2" fmla="*/ 9137322 w 9143533"/>
                <a:gd name="connsiteY2" fmla="*/ 220355 h 840538"/>
                <a:gd name="connsiteX3" fmla="*/ 8764108 w 9143533"/>
                <a:gd name="connsiteY3" fmla="*/ 296195 h 840538"/>
                <a:gd name="connsiteX4" fmla="*/ 8481099 w 9143533"/>
                <a:gd name="connsiteY4" fmla="*/ 596097 h 840538"/>
                <a:gd name="connsiteX5" fmla="*/ 8151825 w 9143533"/>
                <a:gd name="connsiteY5" fmla="*/ 832761 h 840538"/>
                <a:gd name="connsiteX6" fmla="*/ 8892 w 9143533"/>
                <a:gd name="connsiteY6" fmla="*/ 840538 h 840538"/>
                <a:gd name="connsiteX7" fmla="*/ 0 w 9143533"/>
                <a:gd name="connsiteY7" fmla="*/ 127373 h 840538"/>
                <a:gd name="connsiteX0" fmla="*/ 0 w 9143533"/>
                <a:gd name="connsiteY0" fmla="*/ 24840 h 840538"/>
                <a:gd name="connsiteX1" fmla="*/ 9143533 w 9143533"/>
                <a:gd name="connsiteY1" fmla="*/ 0 h 840538"/>
                <a:gd name="connsiteX2" fmla="*/ 9137322 w 9143533"/>
                <a:gd name="connsiteY2" fmla="*/ 220355 h 840538"/>
                <a:gd name="connsiteX3" fmla="*/ 8764108 w 9143533"/>
                <a:gd name="connsiteY3" fmla="*/ 296195 h 840538"/>
                <a:gd name="connsiteX4" fmla="*/ 8481099 w 9143533"/>
                <a:gd name="connsiteY4" fmla="*/ 596097 h 840538"/>
                <a:gd name="connsiteX5" fmla="*/ 8151825 w 9143533"/>
                <a:gd name="connsiteY5" fmla="*/ 832761 h 840538"/>
                <a:gd name="connsiteX6" fmla="*/ 8892 w 9143533"/>
                <a:gd name="connsiteY6" fmla="*/ 840538 h 840538"/>
                <a:gd name="connsiteX7" fmla="*/ 0 w 9143533"/>
                <a:gd name="connsiteY7" fmla="*/ 24840 h 840538"/>
                <a:gd name="connsiteX0" fmla="*/ 0 w 9137322"/>
                <a:gd name="connsiteY0" fmla="*/ 0 h 815698"/>
                <a:gd name="connsiteX1" fmla="*/ 9131111 w 9137322"/>
                <a:gd name="connsiteY1" fmla="*/ 19103 h 815698"/>
                <a:gd name="connsiteX2" fmla="*/ 9137322 w 9137322"/>
                <a:gd name="connsiteY2" fmla="*/ 195515 h 815698"/>
                <a:gd name="connsiteX3" fmla="*/ 8764108 w 9137322"/>
                <a:gd name="connsiteY3" fmla="*/ 271355 h 815698"/>
                <a:gd name="connsiteX4" fmla="*/ 8481099 w 9137322"/>
                <a:gd name="connsiteY4" fmla="*/ 571257 h 815698"/>
                <a:gd name="connsiteX5" fmla="*/ 8151825 w 9137322"/>
                <a:gd name="connsiteY5" fmla="*/ 807921 h 815698"/>
                <a:gd name="connsiteX6" fmla="*/ 8892 w 9137322"/>
                <a:gd name="connsiteY6" fmla="*/ 815698 h 815698"/>
                <a:gd name="connsiteX7" fmla="*/ 0 w 9137322"/>
                <a:gd name="connsiteY7" fmla="*/ 0 h 815698"/>
                <a:gd name="connsiteX0" fmla="*/ 0 w 9137322"/>
                <a:gd name="connsiteY0" fmla="*/ 0 h 815698"/>
                <a:gd name="connsiteX1" fmla="*/ 9131111 w 9137322"/>
                <a:gd name="connsiteY1" fmla="*/ 19103 h 815698"/>
                <a:gd name="connsiteX2" fmla="*/ 9137322 w 9137322"/>
                <a:gd name="connsiteY2" fmla="*/ 195515 h 815698"/>
                <a:gd name="connsiteX3" fmla="*/ 8764108 w 9137322"/>
                <a:gd name="connsiteY3" fmla="*/ 271355 h 815698"/>
                <a:gd name="connsiteX4" fmla="*/ 8524577 w 9137322"/>
                <a:gd name="connsiteY4" fmla="*/ 585907 h 815698"/>
                <a:gd name="connsiteX5" fmla="*/ 8151825 w 9137322"/>
                <a:gd name="connsiteY5" fmla="*/ 807921 h 815698"/>
                <a:gd name="connsiteX6" fmla="*/ 8892 w 9137322"/>
                <a:gd name="connsiteY6" fmla="*/ 815698 h 815698"/>
                <a:gd name="connsiteX7" fmla="*/ 0 w 9137322"/>
                <a:gd name="connsiteY7" fmla="*/ 0 h 815698"/>
                <a:gd name="connsiteX0" fmla="*/ 0 w 9137322"/>
                <a:gd name="connsiteY0" fmla="*/ 0 h 815698"/>
                <a:gd name="connsiteX1" fmla="*/ 9131111 w 9137322"/>
                <a:gd name="connsiteY1" fmla="*/ 19103 h 815698"/>
                <a:gd name="connsiteX2" fmla="*/ 9137322 w 9137322"/>
                <a:gd name="connsiteY2" fmla="*/ 195515 h 815698"/>
                <a:gd name="connsiteX3" fmla="*/ 8764108 w 9137322"/>
                <a:gd name="connsiteY3" fmla="*/ 271355 h 815698"/>
                <a:gd name="connsiteX4" fmla="*/ 8524577 w 9137322"/>
                <a:gd name="connsiteY4" fmla="*/ 585907 h 815698"/>
                <a:gd name="connsiteX5" fmla="*/ 8226360 w 9137322"/>
                <a:gd name="connsiteY5" fmla="*/ 807922 h 815698"/>
                <a:gd name="connsiteX6" fmla="*/ 8892 w 9137322"/>
                <a:gd name="connsiteY6" fmla="*/ 815698 h 815698"/>
                <a:gd name="connsiteX7" fmla="*/ 0 w 9137322"/>
                <a:gd name="connsiteY7" fmla="*/ 0 h 815698"/>
                <a:gd name="connsiteX0" fmla="*/ 0 w 9137322"/>
                <a:gd name="connsiteY0" fmla="*/ 4426 h 820124"/>
                <a:gd name="connsiteX1" fmla="*/ 9131111 w 9137322"/>
                <a:gd name="connsiteY1" fmla="*/ 0 h 820124"/>
                <a:gd name="connsiteX2" fmla="*/ 9137322 w 9137322"/>
                <a:gd name="connsiteY2" fmla="*/ 199941 h 820124"/>
                <a:gd name="connsiteX3" fmla="*/ 8764108 w 9137322"/>
                <a:gd name="connsiteY3" fmla="*/ 275781 h 820124"/>
                <a:gd name="connsiteX4" fmla="*/ 8524577 w 9137322"/>
                <a:gd name="connsiteY4" fmla="*/ 590333 h 820124"/>
                <a:gd name="connsiteX5" fmla="*/ 8226360 w 9137322"/>
                <a:gd name="connsiteY5" fmla="*/ 812348 h 820124"/>
                <a:gd name="connsiteX6" fmla="*/ 8892 w 9137322"/>
                <a:gd name="connsiteY6" fmla="*/ 820124 h 820124"/>
                <a:gd name="connsiteX7" fmla="*/ 0 w 9137322"/>
                <a:gd name="connsiteY7" fmla="*/ 4426 h 820124"/>
                <a:gd name="connsiteX0" fmla="*/ 0 w 9154823"/>
                <a:gd name="connsiteY0" fmla="*/ 18325 h 834023"/>
                <a:gd name="connsiteX1" fmla="*/ 9154683 w 9154823"/>
                <a:gd name="connsiteY1" fmla="*/ 0 h 834023"/>
                <a:gd name="connsiteX2" fmla="*/ 9137322 w 9154823"/>
                <a:gd name="connsiteY2" fmla="*/ 213840 h 834023"/>
                <a:gd name="connsiteX3" fmla="*/ 8764108 w 9154823"/>
                <a:gd name="connsiteY3" fmla="*/ 289680 h 834023"/>
                <a:gd name="connsiteX4" fmla="*/ 8524577 w 9154823"/>
                <a:gd name="connsiteY4" fmla="*/ 604232 h 834023"/>
                <a:gd name="connsiteX5" fmla="*/ 8226360 w 9154823"/>
                <a:gd name="connsiteY5" fmla="*/ 826247 h 834023"/>
                <a:gd name="connsiteX6" fmla="*/ 8892 w 9154823"/>
                <a:gd name="connsiteY6" fmla="*/ 834023 h 834023"/>
                <a:gd name="connsiteX7" fmla="*/ 0 w 9154823"/>
                <a:gd name="connsiteY7" fmla="*/ 18325 h 834023"/>
                <a:gd name="connsiteX0" fmla="*/ 0 w 9137640"/>
                <a:gd name="connsiteY0" fmla="*/ 32224 h 847922"/>
                <a:gd name="connsiteX1" fmla="*/ 9137004 w 9137640"/>
                <a:gd name="connsiteY1" fmla="*/ 0 h 847922"/>
                <a:gd name="connsiteX2" fmla="*/ 9137322 w 9137640"/>
                <a:gd name="connsiteY2" fmla="*/ 227739 h 847922"/>
                <a:gd name="connsiteX3" fmla="*/ 8764108 w 9137640"/>
                <a:gd name="connsiteY3" fmla="*/ 303579 h 847922"/>
                <a:gd name="connsiteX4" fmla="*/ 8524577 w 9137640"/>
                <a:gd name="connsiteY4" fmla="*/ 618131 h 847922"/>
                <a:gd name="connsiteX5" fmla="*/ 8226360 w 9137640"/>
                <a:gd name="connsiteY5" fmla="*/ 840146 h 847922"/>
                <a:gd name="connsiteX6" fmla="*/ 8892 w 9137640"/>
                <a:gd name="connsiteY6" fmla="*/ 847922 h 847922"/>
                <a:gd name="connsiteX7" fmla="*/ 0 w 9137640"/>
                <a:gd name="connsiteY7" fmla="*/ 32224 h 847922"/>
                <a:gd name="connsiteX0" fmla="*/ 0 w 9131747"/>
                <a:gd name="connsiteY0" fmla="*/ 4426 h 847922"/>
                <a:gd name="connsiteX1" fmla="*/ 9131111 w 9131747"/>
                <a:gd name="connsiteY1" fmla="*/ 0 h 847922"/>
                <a:gd name="connsiteX2" fmla="*/ 9131429 w 9131747"/>
                <a:gd name="connsiteY2" fmla="*/ 227739 h 847922"/>
                <a:gd name="connsiteX3" fmla="*/ 8758215 w 9131747"/>
                <a:gd name="connsiteY3" fmla="*/ 303579 h 847922"/>
                <a:gd name="connsiteX4" fmla="*/ 8518684 w 9131747"/>
                <a:gd name="connsiteY4" fmla="*/ 618131 h 847922"/>
                <a:gd name="connsiteX5" fmla="*/ 8220467 w 9131747"/>
                <a:gd name="connsiteY5" fmla="*/ 840146 h 847922"/>
                <a:gd name="connsiteX6" fmla="*/ 2999 w 9131747"/>
                <a:gd name="connsiteY6" fmla="*/ 847922 h 847922"/>
                <a:gd name="connsiteX7" fmla="*/ 0 w 9131747"/>
                <a:gd name="connsiteY7" fmla="*/ 4426 h 847922"/>
                <a:gd name="connsiteX0" fmla="*/ 0 w 9131747"/>
                <a:gd name="connsiteY0" fmla="*/ 4426 h 840146"/>
                <a:gd name="connsiteX1" fmla="*/ 9131111 w 9131747"/>
                <a:gd name="connsiteY1" fmla="*/ 0 h 840146"/>
                <a:gd name="connsiteX2" fmla="*/ 9131429 w 9131747"/>
                <a:gd name="connsiteY2" fmla="*/ 227739 h 840146"/>
                <a:gd name="connsiteX3" fmla="*/ 8758215 w 9131747"/>
                <a:gd name="connsiteY3" fmla="*/ 303579 h 840146"/>
                <a:gd name="connsiteX4" fmla="*/ 8518684 w 9131747"/>
                <a:gd name="connsiteY4" fmla="*/ 618131 h 840146"/>
                <a:gd name="connsiteX5" fmla="*/ 8220467 w 9131747"/>
                <a:gd name="connsiteY5" fmla="*/ 840146 h 840146"/>
                <a:gd name="connsiteX6" fmla="*/ 0 w 9131747"/>
                <a:gd name="connsiteY6" fmla="*/ 4426 h 840146"/>
                <a:gd name="connsiteX0" fmla="*/ 0 w 9131747"/>
                <a:gd name="connsiteY0" fmla="*/ 4426 h 840146"/>
                <a:gd name="connsiteX1" fmla="*/ 9131111 w 9131747"/>
                <a:gd name="connsiteY1" fmla="*/ 0 h 840146"/>
                <a:gd name="connsiteX2" fmla="*/ 9131429 w 9131747"/>
                <a:gd name="connsiteY2" fmla="*/ 227739 h 840146"/>
                <a:gd name="connsiteX3" fmla="*/ 8758215 w 9131747"/>
                <a:gd name="connsiteY3" fmla="*/ 303579 h 840146"/>
                <a:gd name="connsiteX4" fmla="*/ 8518684 w 9131747"/>
                <a:gd name="connsiteY4" fmla="*/ 618131 h 840146"/>
                <a:gd name="connsiteX5" fmla="*/ 8220467 w 9131747"/>
                <a:gd name="connsiteY5" fmla="*/ 840146 h 840146"/>
                <a:gd name="connsiteX6" fmla="*/ 1151378 w 9131747"/>
                <a:gd name="connsiteY6" fmla="*/ 126710 h 840146"/>
                <a:gd name="connsiteX7" fmla="*/ 0 w 9131747"/>
                <a:gd name="connsiteY7" fmla="*/ 4426 h 840146"/>
                <a:gd name="connsiteX0" fmla="*/ 0 w 9131747"/>
                <a:gd name="connsiteY0" fmla="*/ 4426 h 840146"/>
                <a:gd name="connsiteX1" fmla="*/ 9131111 w 9131747"/>
                <a:gd name="connsiteY1" fmla="*/ 0 h 840146"/>
                <a:gd name="connsiteX2" fmla="*/ 9131429 w 9131747"/>
                <a:gd name="connsiteY2" fmla="*/ 227739 h 840146"/>
                <a:gd name="connsiteX3" fmla="*/ 8758215 w 9131747"/>
                <a:gd name="connsiteY3" fmla="*/ 303579 h 840146"/>
                <a:gd name="connsiteX4" fmla="*/ 8518684 w 9131747"/>
                <a:gd name="connsiteY4" fmla="*/ 618131 h 840146"/>
                <a:gd name="connsiteX5" fmla="*/ 8220467 w 9131747"/>
                <a:gd name="connsiteY5" fmla="*/ 840146 h 840146"/>
                <a:gd name="connsiteX6" fmla="*/ 6529 w 9131747"/>
                <a:gd name="connsiteY6" fmla="*/ 831073 h 840146"/>
                <a:gd name="connsiteX7" fmla="*/ 0 w 9131747"/>
                <a:gd name="connsiteY7" fmla="*/ 4426 h 84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1747" h="840146">
                  <a:moveTo>
                    <a:pt x="0" y="4426"/>
                  </a:moveTo>
                  <a:lnTo>
                    <a:pt x="9131111" y="0"/>
                  </a:lnTo>
                  <a:cubicBezTo>
                    <a:pt x="9133181" y="58804"/>
                    <a:pt x="9129359" y="168935"/>
                    <a:pt x="9131429" y="227739"/>
                  </a:cubicBezTo>
                  <a:cubicBezTo>
                    <a:pt x="9041757" y="222140"/>
                    <a:pt x="8860339" y="238514"/>
                    <a:pt x="8758215" y="303579"/>
                  </a:cubicBezTo>
                  <a:cubicBezTo>
                    <a:pt x="8656091" y="368644"/>
                    <a:pt x="8611294" y="517991"/>
                    <a:pt x="8518684" y="618131"/>
                  </a:cubicBezTo>
                  <a:cubicBezTo>
                    <a:pt x="8419583" y="750645"/>
                    <a:pt x="8342622" y="820431"/>
                    <a:pt x="8220467" y="840146"/>
                  </a:cubicBezTo>
                  <a:lnTo>
                    <a:pt x="6529" y="831073"/>
                  </a:lnTo>
                  <a:cubicBezTo>
                    <a:pt x="4353" y="555524"/>
                    <a:pt x="2176" y="279975"/>
                    <a:pt x="0" y="4426"/>
                  </a:cubicBezTo>
                  <a:close/>
                </a:path>
              </a:pathLst>
            </a:custGeom>
            <a:solidFill>
              <a:srgbClr val="BE00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0"/>
            <p:cNvSpPr/>
            <p:nvPr userDrawn="1"/>
          </p:nvSpPr>
          <p:spPr>
            <a:xfrm>
              <a:off x="1633" y="-207738"/>
              <a:ext cx="9144984" cy="766319"/>
            </a:xfrm>
            <a:custGeom>
              <a:avLst/>
              <a:gdLst>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304734 w 9158764"/>
                <a:gd name="connsiteY7" fmla="*/ 95250 h 713165"/>
                <a:gd name="connsiteX8" fmla="*/ 8226626 w 9158764"/>
                <a:gd name="connsiteY8" fmla="*/ 105318 h 713165"/>
                <a:gd name="connsiteX9" fmla="*/ 8048473 w 9158764"/>
                <a:gd name="connsiteY9" fmla="*/ 168822 h 713165"/>
                <a:gd name="connsiteX10" fmla="*/ 7832153 w 9158764"/>
                <a:gd name="connsiteY10" fmla="*/ 468725 h 713165"/>
                <a:gd name="connsiteX11" fmla="*/ 7486186 w 9158764"/>
                <a:gd name="connsiteY11" fmla="*/ 705388 h 713165"/>
                <a:gd name="connsiteX12" fmla="*/ 8166 w 9158764"/>
                <a:gd name="connsiteY12" fmla="*/ 713165 h 713165"/>
                <a:gd name="connsiteX13" fmla="*/ 0 w 9158764"/>
                <a:gd name="connsiteY13"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304734 w 9158764"/>
                <a:gd name="connsiteY7" fmla="*/ 95250 h 713165"/>
                <a:gd name="connsiteX8" fmla="*/ 8226626 w 9158764"/>
                <a:gd name="connsiteY8" fmla="*/ 105318 h 713165"/>
                <a:gd name="connsiteX9" fmla="*/ 8048473 w 9158764"/>
                <a:gd name="connsiteY9" fmla="*/ 168822 h 713165"/>
                <a:gd name="connsiteX10" fmla="*/ 7832153 w 9158764"/>
                <a:gd name="connsiteY10" fmla="*/ 468725 h 713165"/>
                <a:gd name="connsiteX11" fmla="*/ 7567120 w 9158764"/>
                <a:gd name="connsiteY11" fmla="*/ 705389 h 713165"/>
                <a:gd name="connsiteX12" fmla="*/ 8166 w 9158764"/>
                <a:gd name="connsiteY12" fmla="*/ 713165 h 713165"/>
                <a:gd name="connsiteX13" fmla="*/ 0 w 9158764"/>
                <a:gd name="connsiteY13"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304734 w 9158764"/>
                <a:gd name="connsiteY7" fmla="*/ 95250 h 713165"/>
                <a:gd name="connsiteX8" fmla="*/ 8226626 w 9158764"/>
                <a:gd name="connsiteY8" fmla="*/ 105318 h 713165"/>
                <a:gd name="connsiteX9" fmla="*/ 8085828 w 9158764"/>
                <a:gd name="connsiteY9" fmla="*/ 168822 h 713165"/>
                <a:gd name="connsiteX10" fmla="*/ 7832153 w 9158764"/>
                <a:gd name="connsiteY10" fmla="*/ 468725 h 713165"/>
                <a:gd name="connsiteX11" fmla="*/ 7567120 w 9158764"/>
                <a:gd name="connsiteY11" fmla="*/ 705389 h 713165"/>
                <a:gd name="connsiteX12" fmla="*/ 8166 w 9158764"/>
                <a:gd name="connsiteY12" fmla="*/ 713165 h 713165"/>
                <a:gd name="connsiteX13" fmla="*/ 0 w 9158764"/>
                <a:gd name="connsiteY13"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304734 w 9158764"/>
                <a:gd name="connsiteY7" fmla="*/ 95250 h 713165"/>
                <a:gd name="connsiteX8" fmla="*/ 8226626 w 9158764"/>
                <a:gd name="connsiteY8" fmla="*/ 105318 h 713165"/>
                <a:gd name="connsiteX9" fmla="*/ 8085828 w 9158764"/>
                <a:gd name="connsiteY9" fmla="*/ 168822 h 713165"/>
                <a:gd name="connsiteX10" fmla="*/ 7875733 w 9158764"/>
                <a:gd name="connsiteY10" fmla="*/ 454078 h 713165"/>
                <a:gd name="connsiteX11" fmla="*/ 7567120 w 9158764"/>
                <a:gd name="connsiteY11" fmla="*/ 705389 h 713165"/>
                <a:gd name="connsiteX12" fmla="*/ 8166 w 9158764"/>
                <a:gd name="connsiteY12" fmla="*/ 713165 h 713165"/>
                <a:gd name="connsiteX13" fmla="*/ 0 w 9158764"/>
                <a:gd name="connsiteY13"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379442 w 9158764"/>
                <a:gd name="connsiteY7" fmla="*/ 95251 h 713165"/>
                <a:gd name="connsiteX8" fmla="*/ 8226626 w 9158764"/>
                <a:gd name="connsiteY8" fmla="*/ 105318 h 713165"/>
                <a:gd name="connsiteX9" fmla="*/ 8085828 w 9158764"/>
                <a:gd name="connsiteY9" fmla="*/ 168822 h 713165"/>
                <a:gd name="connsiteX10" fmla="*/ 7875733 w 9158764"/>
                <a:gd name="connsiteY10" fmla="*/ 454078 h 713165"/>
                <a:gd name="connsiteX11" fmla="*/ 7567120 w 9158764"/>
                <a:gd name="connsiteY11" fmla="*/ 705389 h 713165"/>
                <a:gd name="connsiteX12" fmla="*/ 8166 w 9158764"/>
                <a:gd name="connsiteY12" fmla="*/ 713165 h 713165"/>
                <a:gd name="connsiteX13" fmla="*/ 0 w 9158764"/>
                <a:gd name="connsiteY13"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226626 w 9158764"/>
                <a:gd name="connsiteY7" fmla="*/ 105318 h 713165"/>
                <a:gd name="connsiteX8" fmla="*/ 8085828 w 9158764"/>
                <a:gd name="connsiteY8" fmla="*/ 168822 h 713165"/>
                <a:gd name="connsiteX9" fmla="*/ 7875733 w 9158764"/>
                <a:gd name="connsiteY9" fmla="*/ 454078 h 713165"/>
                <a:gd name="connsiteX10" fmla="*/ 7567120 w 9158764"/>
                <a:gd name="connsiteY10" fmla="*/ 705389 h 713165"/>
                <a:gd name="connsiteX11" fmla="*/ 8166 w 9158764"/>
                <a:gd name="connsiteY11" fmla="*/ 713165 h 713165"/>
                <a:gd name="connsiteX12" fmla="*/ 0 w 9158764"/>
                <a:gd name="connsiteY12"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326238 w 9158764"/>
                <a:gd name="connsiteY7" fmla="*/ 105319 h 713165"/>
                <a:gd name="connsiteX8" fmla="*/ 8085828 w 9158764"/>
                <a:gd name="connsiteY8" fmla="*/ 168822 h 713165"/>
                <a:gd name="connsiteX9" fmla="*/ 7875733 w 9158764"/>
                <a:gd name="connsiteY9" fmla="*/ 454078 h 713165"/>
                <a:gd name="connsiteX10" fmla="*/ 7567120 w 9158764"/>
                <a:gd name="connsiteY10" fmla="*/ 705389 h 713165"/>
                <a:gd name="connsiteX11" fmla="*/ 8166 w 9158764"/>
                <a:gd name="connsiteY11" fmla="*/ 713165 h 713165"/>
                <a:gd name="connsiteX12" fmla="*/ 0 w 9158764"/>
                <a:gd name="connsiteY12"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326238 w 9158764"/>
                <a:gd name="connsiteY7" fmla="*/ 105319 h 713165"/>
                <a:gd name="connsiteX8" fmla="*/ 8116956 w 9158764"/>
                <a:gd name="connsiteY8" fmla="*/ 168822 h 713165"/>
                <a:gd name="connsiteX9" fmla="*/ 7875733 w 9158764"/>
                <a:gd name="connsiteY9" fmla="*/ 454078 h 713165"/>
                <a:gd name="connsiteX10" fmla="*/ 7567120 w 9158764"/>
                <a:gd name="connsiteY10" fmla="*/ 705389 h 713165"/>
                <a:gd name="connsiteX11" fmla="*/ 8166 w 9158764"/>
                <a:gd name="connsiteY11" fmla="*/ 713165 h 713165"/>
                <a:gd name="connsiteX12" fmla="*/ 0 w 9158764"/>
                <a:gd name="connsiteY12"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326238 w 9158764"/>
                <a:gd name="connsiteY7" fmla="*/ 105319 h 713165"/>
                <a:gd name="connsiteX8" fmla="*/ 8116956 w 9158764"/>
                <a:gd name="connsiteY8" fmla="*/ 168822 h 713165"/>
                <a:gd name="connsiteX9" fmla="*/ 7919313 w 9158764"/>
                <a:gd name="connsiteY9" fmla="*/ 439429 h 713165"/>
                <a:gd name="connsiteX10" fmla="*/ 7567120 w 9158764"/>
                <a:gd name="connsiteY10" fmla="*/ 705389 h 713165"/>
                <a:gd name="connsiteX11" fmla="*/ 8166 w 9158764"/>
                <a:gd name="connsiteY11" fmla="*/ 713165 h 713165"/>
                <a:gd name="connsiteX12" fmla="*/ 0 w 9158764"/>
                <a:gd name="connsiteY12"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326238 w 9158764"/>
                <a:gd name="connsiteY7" fmla="*/ 105319 h 713165"/>
                <a:gd name="connsiteX8" fmla="*/ 8116956 w 9158764"/>
                <a:gd name="connsiteY8" fmla="*/ 168822 h 713165"/>
                <a:gd name="connsiteX9" fmla="*/ 7913087 w 9158764"/>
                <a:gd name="connsiteY9" fmla="*/ 498019 h 713165"/>
                <a:gd name="connsiteX10" fmla="*/ 7567120 w 9158764"/>
                <a:gd name="connsiteY10" fmla="*/ 705389 h 713165"/>
                <a:gd name="connsiteX11" fmla="*/ 8166 w 9158764"/>
                <a:gd name="connsiteY11" fmla="*/ 713165 h 713165"/>
                <a:gd name="connsiteX12" fmla="*/ 0 w 9158764"/>
                <a:gd name="connsiteY12"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413398 w 9158764"/>
                <a:gd name="connsiteY7" fmla="*/ 90672 h 713165"/>
                <a:gd name="connsiteX8" fmla="*/ 8116956 w 9158764"/>
                <a:gd name="connsiteY8" fmla="*/ 168822 h 713165"/>
                <a:gd name="connsiteX9" fmla="*/ 7913087 w 9158764"/>
                <a:gd name="connsiteY9" fmla="*/ 498019 h 713165"/>
                <a:gd name="connsiteX10" fmla="*/ 7567120 w 9158764"/>
                <a:gd name="connsiteY10" fmla="*/ 705389 h 713165"/>
                <a:gd name="connsiteX11" fmla="*/ 8166 w 9158764"/>
                <a:gd name="connsiteY11" fmla="*/ 713165 h 713165"/>
                <a:gd name="connsiteX12" fmla="*/ 0 w 9158764"/>
                <a:gd name="connsiteY12"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413398 w 9158764"/>
                <a:gd name="connsiteY7" fmla="*/ 90672 h 713165"/>
                <a:gd name="connsiteX8" fmla="*/ 8179213 w 9158764"/>
                <a:gd name="connsiteY8" fmla="*/ 168822 h 713165"/>
                <a:gd name="connsiteX9" fmla="*/ 7913087 w 9158764"/>
                <a:gd name="connsiteY9" fmla="*/ 498019 h 713165"/>
                <a:gd name="connsiteX10" fmla="*/ 7567120 w 9158764"/>
                <a:gd name="connsiteY10" fmla="*/ 705389 h 713165"/>
                <a:gd name="connsiteX11" fmla="*/ 8166 w 9158764"/>
                <a:gd name="connsiteY11" fmla="*/ 713165 h 713165"/>
                <a:gd name="connsiteX12" fmla="*/ 0 w 9158764"/>
                <a:gd name="connsiteY12"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413398 w 9158764"/>
                <a:gd name="connsiteY7" fmla="*/ 90672 h 713165"/>
                <a:gd name="connsiteX8" fmla="*/ 8179213 w 9158764"/>
                <a:gd name="connsiteY8" fmla="*/ 168822 h 713165"/>
                <a:gd name="connsiteX9" fmla="*/ 7950441 w 9158764"/>
                <a:gd name="connsiteY9" fmla="*/ 498019 h 713165"/>
                <a:gd name="connsiteX10" fmla="*/ 7567120 w 9158764"/>
                <a:gd name="connsiteY10" fmla="*/ 705389 h 713165"/>
                <a:gd name="connsiteX11" fmla="*/ 8166 w 9158764"/>
                <a:gd name="connsiteY11" fmla="*/ 713165 h 713165"/>
                <a:gd name="connsiteX12" fmla="*/ 0 w 9158764"/>
                <a:gd name="connsiteY12"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413398 w 9158764"/>
                <a:gd name="connsiteY7" fmla="*/ 90672 h 713165"/>
                <a:gd name="connsiteX8" fmla="*/ 8179213 w 9158764"/>
                <a:gd name="connsiteY8" fmla="*/ 168822 h 713165"/>
                <a:gd name="connsiteX9" fmla="*/ 7950441 w 9158764"/>
                <a:gd name="connsiteY9" fmla="*/ 498019 h 713165"/>
                <a:gd name="connsiteX10" fmla="*/ 7567120 w 9158764"/>
                <a:gd name="connsiteY10" fmla="*/ 705389 h 713165"/>
                <a:gd name="connsiteX11" fmla="*/ 8166 w 9158764"/>
                <a:gd name="connsiteY11" fmla="*/ 713165 h 713165"/>
                <a:gd name="connsiteX12" fmla="*/ 0 w 9158764"/>
                <a:gd name="connsiteY12" fmla="*/ 0 h 713165"/>
                <a:gd name="connsiteX0" fmla="*/ 0 w 9389115"/>
                <a:gd name="connsiteY0" fmla="*/ 0 h 713165"/>
                <a:gd name="connsiteX1" fmla="*/ 7309767 w 9389115"/>
                <a:gd name="connsiteY1" fmla="*/ 4456 h 713165"/>
                <a:gd name="connsiteX2" fmla="*/ 7889009 w 9389115"/>
                <a:gd name="connsiteY2" fmla="*/ 4456 h 713165"/>
                <a:gd name="connsiteX3" fmla="*/ 8391212 w 9389115"/>
                <a:gd name="connsiteY3" fmla="*/ 4456 h 713165"/>
                <a:gd name="connsiteX4" fmla="*/ 8391212 w 9389115"/>
                <a:gd name="connsiteY4" fmla="*/ 4536 h 713165"/>
                <a:gd name="connsiteX5" fmla="*/ 9158764 w 9389115"/>
                <a:gd name="connsiteY5" fmla="*/ 4536 h 713165"/>
                <a:gd name="connsiteX6" fmla="*/ 9389115 w 9389115"/>
                <a:gd name="connsiteY6" fmla="*/ 109898 h 713165"/>
                <a:gd name="connsiteX7" fmla="*/ 8413398 w 9389115"/>
                <a:gd name="connsiteY7" fmla="*/ 90672 h 713165"/>
                <a:gd name="connsiteX8" fmla="*/ 8179213 w 9389115"/>
                <a:gd name="connsiteY8" fmla="*/ 168822 h 713165"/>
                <a:gd name="connsiteX9" fmla="*/ 7950441 w 9389115"/>
                <a:gd name="connsiteY9" fmla="*/ 498019 h 713165"/>
                <a:gd name="connsiteX10" fmla="*/ 7567120 w 9389115"/>
                <a:gd name="connsiteY10" fmla="*/ 705389 h 713165"/>
                <a:gd name="connsiteX11" fmla="*/ 8166 w 9389115"/>
                <a:gd name="connsiteY11" fmla="*/ 713165 h 713165"/>
                <a:gd name="connsiteX12" fmla="*/ 0 w 9389115"/>
                <a:gd name="connsiteY12" fmla="*/ 0 h 713165"/>
                <a:gd name="connsiteX0" fmla="*/ 0 w 9389115"/>
                <a:gd name="connsiteY0" fmla="*/ 0 h 713165"/>
                <a:gd name="connsiteX1" fmla="*/ 7309767 w 9389115"/>
                <a:gd name="connsiteY1" fmla="*/ 4456 h 713165"/>
                <a:gd name="connsiteX2" fmla="*/ 7889009 w 9389115"/>
                <a:gd name="connsiteY2" fmla="*/ 4456 h 713165"/>
                <a:gd name="connsiteX3" fmla="*/ 8391212 w 9389115"/>
                <a:gd name="connsiteY3" fmla="*/ 4456 h 713165"/>
                <a:gd name="connsiteX4" fmla="*/ 8391212 w 9389115"/>
                <a:gd name="connsiteY4" fmla="*/ 4536 h 713165"/>
                <a:gd name="connsiteX5" fmla="*/ 9314407 w 9389115"/>
                <a:gd name="connsiteY5" fmla="*/ 4536 h 713165"/>
                <a:gd name="connsiteX6" fmla="*/ 9389115 w 9389115"/>
                <a:gd name="connsiteY6" fmla="*/ 109898 h 713165"/>
                <a:gd name="connsiteX7" fmla="*/ 8413398 w 9389115"/>
                <a:gd name="connsiteY7" fmla="*/ 90672 h 713165"/>
                <a:gd name="connsiteX8" fmla="*/ 8179213 w 9389115"/>
                <a:gd name="connsiteY8" fmla="*/ 168822 h 713165"/>
                <a:gd name="connsiteX9" fmla="*/ 7950441 w 9389115"/>
                <a:gd name="connsiteY9" fmla="*/ 498019 h 713165"/>
                <a:gd name="connsiteX10" fmla="*/ 7567120 w 9389115"/>
                <a:gd name="connsiteY10" fmla="*/ 705389 h 713165"/>
                <a:gd name="connsiteX11" fmla="*/ 8166 w 9389115"/>
                <a:gd name="connsiteY11" fmla="*/ 713165 h 713165"/>
                <a:gd name="connsiteX12" fmla="*/ 0 w 9389115"/>
                <a:gd name="connsiteY12" fmla="*/ 0 h 713165"/>
                <a:gd name="connsiteX0" fmla="*/ 0 w 9314407"/>
                <a:gd name="connsiteY0" fmla="*/ 0 h 713165"/>
                <a:gd name="connsiteX1" fmla="*/ 7309767 w 9314407"/>
                <a:gd name="connsiteY1" fmla="*/ 4456 h 713165"/>
                <a:gd name="connsiteX2" fmla="*/ 7889009 w 9314407"/>
                <a:gd name="connsiteY2" fmla="*/ 4456 h 713165"/>
                <a:gd name="connsiteX3" fmla="*/ 8391212 w 9314407"/>
                <a:gd name="connsiteY3" fmla="*/ 4456 h 713165"/>
                <a:gd name="connsiteX4" fmla="*/ 8391212 w 9314407"/>
                <a:gd name="connsiteY4" fmla="*/ 4536 h 713165"/>
                <a:gd name="connsiteX5" fmla="*/ 9314407 w 9314407"/>
                <a:gd name="connsiteY5" fmla="*/ 4536 h 713165"/>
                <a:gd name="connsiteX6" fmla="*/ 9301955 w 9314407"/>
                <a:gd name="connsiteY6" fmla="*/ 124547 h 713165"/>
                <a:gd name="connsiteX7" fmla="*/ 8413398 w 9314407"/>
                <a:gd name="connsiteY7" fmla="*/ 90672 h 713165"/>
                <a:gd name="connsiteX8" fmla="*/ 8179213 w 9314407"/>
                <a:gd name="connsiteY8" fmla="*/ 168822 h 713165"/>
                <a:gd name="connsiteX9" fmla="*/ 7950441 w 9314407"/>
                <a:gd name="connsiteY9" fmla="*/ 498019 h 713165"/>
                <a:gd name="connsiteX10" fmla="*/ 7567120 w 9314407"/>
                <a:gd name="connsiteY10" fmla="*/ 705389 h 713165"/>
                <a:gd name="connsiteX11" fmla="*/ 8166 w 9314407"/>
                <a:gd name="connsiteY11" fmla="*/ 713165 h 713165"/>
                <a:gd name="connsiteX12" fmla="*/ 0 w 9314407"/>
                <a:gd name="connsiteY12" fmla="*/ 0 h 713165"/>
                <a:gd name="connsiteX0" fmla="*/ 0 w 9314407"/>
                <a:gd name="connsiteY0" fmla="*/ 0 h 713165"/>
                <a:gd name="connsiteX1" fmla="*/ 7309767 w 9314407"/>
                <a:gd name="connsiteY1" fmla="*/ 4456 h 713165"/>
                <a:gd name="connsiteX2" fmla="*/ 7889009 w 9314407"/>
                <a:gd name="connsiteY2" fmla="*/ 4456 h 713165"/>
                <a:gd name="connsiteX3" fmla="*/ 8391212 w 9314407"/>
                <a:gd name="connsiteY3" fmla="*/ 4456 h 713165"/>
                <a:gd name="connsiteX4" fmla="*/ 8391212 w 9314407"/>
                <a:gd name="connsiteY4" fmla="*/ 4536 h 713165"/>
                <a:gd name="connsiteX5" fmla="*/ 9314407 w 9314407"/>
                <a:gd name="connsiteY5" fmla="*/ 4536 h 713165"/>
                <a:gd name="connsiteX6" fmla="*/ 9311468 w 9314407"/>
                <a:gd name="connsiteY6" fmla="*/ 79778 h 713165"/>
                <a:gd name="connsiteX7" fmla="*/ 8413398 w 9314407"/>
                <a:gd name="connsiteY7" fmla="*/ 90672 h 713165"/>
                <a:gd name="connsiteX8" fmla="*/ 8179213 w 9314407"/>
                <a:gd name="connsiteY8" fmla="*/ 168822 h 713165"/>
                <a:gd name="connsiteX9" fmla="*/ 7950441 w 9314407"/>
                <a:gd name="connsiteY9" fmla="*/ 498019 h 713165"/>
                <a:gd name="connsiteX10" fmla="*/ 7567120 w 9314407"/>
                <a:gd name="connsiteY10" fmla="*/ 705389 h 713165"/>
                <a:gd name="connsiteX11" fmla="*/ 8166 w 9314407"/>
                <a:gd name="connsiteY11" fmla="*/ 713165 h 713165"/>
                <a:gd name="connsiteX12" fmla="*/ 0 w 9314407"/>
                <a:gd name="connsiteY12" fmla="*/ 0 h 713165"/>
                <a:gd name="connsiteX0" fmla="*/ 0 w 9314407"/>
                <a:gd name="connsiteY0" fmla="*/ 0 h 713165"/>
                <a:gd name="connsiteX1" fmla="*/ 7309767 w 9314407"/>
                <a:gd name="connsiteY1" fmla="*/ 4456 h 713165"/>
                <a:gd name="connsiteX2" fmla="*/ 7889009 w 9314407"/>
                <a:gd name="connsiteY2" fmla="*/ 4456 h 713165"/>
                <a:gd name="connsiteX3" fmla="*/ 8391212 w 9314407"/>
                <a:gd name="connsiteY3" fmla="*/ 4456 h 713165"/>
                <a:gd name="connsiteX4" fmla="*/ 8391212 w 9314407"/>
                <a:gd name="connsiteY4" fmla="*/ 4536 h 713165"/>
                <a:gd name="connsiteX5" fmla="*/ 9314407 w 9314407"/>
                <a:gd name="connsiteY5" fmla="*/ 4536 h 713165"/>
                <a:gd name="connsiteX6" fmla="*/ 9311468 w 9314407"/>
                <a:gd name="connsiteY6" fmla="*/ 79778 h 713165"/>
                <a:gd name="connsiteX7" fmla="*/ 8413398 w 9314407"/>
                <a:gd name="connsiteY7" fmla="*/ 90672 h 713165"/>
                <a:gd name="connsiteX8" fmla="*/ 8179213 w 9314407"/>
                <a:gd name="connsiteY8" fmla="*/ 168822 h 713165"/>
                <a:gd name="connsiteX9" fmla="*/ 7950441 w 9314407"/>
                <a:gd name="connsiteY9" fmla="*/ 498019 h 713165"/>
                <a:gd name="connsiteX10" fmla="*/ 7567120 w 9314407"/>
                <a:gd name="connsiteY10" fmla="*/ 705389 h 713165"/>
                <a:gd name="connsiteX11" fmla="*/ 150789 w 9314407"/>
                <a:gd name="connsiteY11" fmla="*/ 713165 h 713165"/>
                <a:gd name="connsiteX12" fmla="*/ 0 w 9314407"/>
                <a:gd name="connsiteY12" fmla="*/ 0 h 713165"/>
                <a:gd name="connsiteX0" fmla="*/ 0 w 9171784"/>
                <a:gd name="connsiteY0" fmla="*/ 11525 h 708709"/>
                <a:gd name="connsiteX1" fmla="*/ 7167144 w 9171784"/>
                <a:gd name="connsiteY1" fmla="*/ 0 h 708709"/>
                <a:gd name="connsiteX2" fmla="*/ 7746386 w 9171784"/>
                <a:gd name="connsiteY2" fmla="*/ 0 h 708709"/>
                <a:gd name="connsiteX3" fmla="*/ 8248589 w 9171784"/>
                <a:gd name="connsiteY3" fmla="*/ 0 h 708709"/>
                <a:gd name="connsiteX4" fmla="*/ 8248589 w 9171784"/>
                <a:gd name="connsiteY4" fmla="*/ 80 h 708709"/>
                <a:gd name="connsiteX5" fmla="*/ 9171784 w 9171784"/>
                <a:gd name="connsiteY5" fmla="*/ 80 h 708709"/>
                <a:gd name="connsiteX6" fmla="*/ 9168845 w 9171784"/>
                <a:gd name="connsiteY6" fmla="*/ 75322 h 708709"/>
                <a:gd name="connsiteX7" fmla="*/ 8270775 w 9171784"/>
                <a:gd name="connsiteY7" fmla="*/ 86216 h 708709"/>
                <a:gd name="connsiteX8" fmla="*/ 8036590 w 9171784"/>
                <a:gd name="connsiteY8" fmla="*/ 164366 h 708709"/>
                <a:gd name="connsiteX9" fmla="*/ 7807818 w 9171784"/>
                <a:gd name="connsiteY9" fmla="*/ 493563 h 708709"/>
                <a:gd name="connsiteX10" fmla="*/ 7424497 w 9171784"/>
                <a:gd name="connsiteY10" fmla="*/ 700933 h 708709"/>
                <a:gd name="connsiteX11" fmla="*/ 8166 w 9171784"/>
                <a:gd name="connsiteY11" fmla="*/ 708709 h 708709"/>
                <a:gd name="connsiteX12" fmla="*/ 0 w 9171784"/>
                <a:gd name="connsiteY12" fmla="*/ 11525 h 708709"/>
                <a:gd name="connsiteX0" fmla="*/ 0 w 9171784"/>
                <a:gd name="connsiteY0" fmla="*/ 11525 h 701671"/>
                <a:gd name="connsiteX1" fmla="*/ 7167144 w 9171784"/>
                <a:gd name="connsiteY1" fmla="*/ 0 h 701671"/>
                <a:gd name="connsiteX2" fmla="*/ 7746386 w 9171784"/>
                <a:gd name="connsiteY2" fmla="*/ 0 h 701671"/>
                <a:gd name="connsiteX3" fmla="*/ 8248589 w 9171784"/>
                <a:gd name="connsiteY3" fmla="*/ 0 h 701671"/>
                <a:gd name="connsiteX4" fmla="*/ 8248589 w 9171784"/>
                <a:gd name="connsiteY4" fmla="*/ 80 h 701671"/>
                <a:gd name="connsiteX5" fmla="*/ 9171784 w 9171784"/>
                <a:gd name="connsiteY5" fmla="*/ 80 h 701671"/>
                <a:gd name="connsiteX6" fmla="*/ 9168845 w 9171784"/>
                <a:gd name="connsiteY6" fmla="*/ 75322 h 701671"/>
                <a:gd name="connsiteX7" fmla="*/ 8270775 w 9171784"/>
                <a:gd name="connsiteY7" fmla="*/ 86216 h 701671"/>
                <a:gd name="connsiteX8" fmla="*/ 8036590 w 9171784"/>
                <a:gd name="connsiteY8" fmla="*/ 164366 h 701671"/>
                <a:gd name="connsiteX9" fmla="*/ 7807818 w 9171784"/>
                <a:gd name="connsiteY9" fmla="*/ 493563 h 701671"/>
                <a:gd name="connsiteX10" fmla="*/ 7424497 w 9171784"/>
                <a:gd name="connsiteY10" fmla="*/ 700933 h 701671"/>
                <a:gd name="connsiteX11" fmla="*/ 20951 w 9171784"/>
                <a:gd name="connsiteY11" fmla="*/ 698681 h 701671"/>
                <a:gd name="connsiteX12" fmla="*/ 0 w 9171784"/>
                <a:gd name="connsiteY12" fmla="*/ 11525 h 701671"/>
                <a:gd name="connsiteX0" fmla="*/ 0 w 9154737"/>
                <a:gd name="connsiteY0" fmla="*/ 11525 h 701671"/>
                <a:gd name="connsiteX1" fmla="*/ 7150097 w 9154737"/>
                <a:gd name="connsiteY1" fmla="*/ 0 h 701671"/>
                <a:gd name="connsiteX2" fmla="*/ 7729339 w 9154737"/>
                <a:gd name="connsiteY2" fmla="*/ 0 h 701671"/>
                <a:gd name="connsiteX3" fmla="*/ 8231542 w 9154737"/>
                <a:gd name="connsiteY3" fmla="*/ 0 h 701671"/>
                <a:gd name="connsiteX4" fmla="*/ 8231542 w 9154737"/>
                <a:gd name="connsiteY4" fmla="*/ 80 h 701671"/>
                <a:gd name="connsiteX5" fmla="*/ 9154737 w 9154737"/>
                <a:gd name="connsiteY5" fmla="*/ 80 h 701671"/>
                <a:gd name="connsiteX6" fmla="*/ 9151798 w 9154737"/>
                <a:gd name="connsiteY6" fmla="*/ 75322 h 701671"/>
                <a:gd name="connsiteX7" fmla="*/ 8253728 w 9154737"/>
                <a:gd name="connsiteY7" fmla="*/ 86216 h 701671"/>
                <a:gd name="connsiteX8" fmla="*/ 8019543 w 9154737"/>
                <a:gd name="connsiteY8" fmla="*/ 164366 h 701671"/>
                <a:gd name="connsiteX9" fmla="*/ 7790771 w 9154737"/>
                <a:gd name="connsiteY9" fmla="*/ 493563 h 701671"/>
                <a:gd name="connsiteX10" fmla="*/ 7407450 w 9154737"/>
                <a:gd name="connsiteY10" fmla="*/ 700933 h 701671"/>
                <a:gd name="connsiteX11" fmla="*/ 3904 w 9154737"/>
                <a:gd name="connsiteY11" fmla="*/ 698681 h 701671"/>
                <a:gd name="connsiteX12" fmla="*/ 0 w 9154737"/>
                <a:gd name="connsiteY12" fmla="*/ 11525 h 701671"/>
                <a:gd name="connsiteX0" fmla="*/ 0 w 9154737"/>
                <a:gd name="connsiteY0" fmla="*/ 11525 h 701671"/>
                <a:gd name="connsiteX1" fmla="*/ 7150097 w 9154737"/>
                <a:gd name="connsiteY1" fmla="*/ 0 h 701671"/>
                <a:gd name="connsiteX2" fmla="*/ 7729339 w 9154737"/>
                <a:gd name="connsiteY2" fmla="*/ 0 h 701671"/>
                <a:gd name="connsiteX3" fmla="*/ 8231542 w 9154737"/>
                <a:gd name="connsiteY3" fmla="*/ 0 h 701671"/>
                <a:gd name="connsiteX4" fmla="*/ 8231542 w 9154737"/>
                <a:gd name="connsiteY4" fmla="*/ 80 h 701671"/>
                <a:gd name="connsiteX5" fmla="*/ 9154737 w 9154737"/>
                <a:gd name="connsiteY5" fmla="*/ 80 h 701671"/>
                <a:gd name="connsiteX6" fmla="*/ 9151798 w 9154737"/>
                <a:gd name="connsiteY6" fmla="*/ 75322 h 701671"/>
                <a:gd name="connsiteX7" fmla="*/ 8253728 w 9154737"/>
                <a:gd name="connsiteY7" fmla="*/ 86216 h 701671"/>
                <a:gd name="connsiteX8" fmla="*/ 8019543 w 9154737"/>
                <a:gd name="connsiteY8" fmla="*/ 164366 h 701671"/>
                <a:gd name="connsiteX9" fmla="*/ 7790771 w 9154737"/>
                <a:gd name="connsiteY9" fmla="*/ 493563 h 701671"/>
                <a:gd name="connsiteX10" fmla="*/ 7407450 w 9154737"/>
                <a:gd name="connsiteY10" fmla="*/ 700933 h 701671"/>
                <a:gd name="connsiteX11" fmla="*/ 46521 w 9154737"/>
                <a:gd name="connsiteY11" fmla="*/ 698680 h 701671"/>
                <a:gd name="connsiteX12" fmla="*/ 0 w 9154737"/>
                <a:gd name="connsiteY12" fmla="*/ 11525 h 701671"/>
                <a:gd name="connsiteX0" fmla="*/ 8983 w 9163720"/>
                <a:gd name="connsiteY0" fmla="*/ 11525 h 701671"/>
                <a:gd name="connsiteX1" fmla="*/ 7159080 w 9163720"/>
                <a:gd name="connsiteY1" fmla="*/ 0 h 701671"/>
                <a:gd name="connsiteX2" fmla="*/ 7738322 w 9163720"/>
                <a:gd name="connsiteY2" fmla="*/ 0 h 701671"/>
                <a:gd name="connsiteX3" fmla="*/ 8240525 w 9163720"/>
                <a:gd name="connsiteY3" fmla="*/ 0 h 701671"/>
                <a:gd name="connsiteX4" fmla="*/ 8240525 w 9163720"/>
                <a:gd name="connsiteY4" fmla="*/ 80 h 701671"/>
                <a:gd name="connsiteX5" fmla="*/ 9163720 w 9163720"/>
                <a:gd name="connsiteY5" fmla="*/ 80 h 701671"/>
                <a:gd name="connsiteX6" fmla="*/ 9160781 w 9163720"/>
                <a:gd name="connsiteY6" fmla="*/ 75322 h 701671"/>
                <a:gd name="connsiteX7" fmla="*/ 8262711 w 9163720"/>
                <a:gd name="connsiteY7" fmla="*/ 86216 h 701671"/>
                <a:gd name="connsiteX8" fmla="*/ 8028526 w 9163720"/>
                <a:gd name="connsiteY8" fmla="*/ 164366 h 701671"/>
                <a:gd name="connsiteX9" fmla="*/ 7799754 w 9163720"/>
                <a:gd name="connsiteY9" fmla="*/ 493563 h 701671"/>
                <a:gd name="connsiteX10" fmla="*/ 7416433 w 9163720"/>
                <a:gd name="connsiteY10" fmla="*/ 700933 h 701671"/>
                <a:gd name="connsiteX11" fmla="*/ 102 w 9163720"/>
                <a:gd name="connsiteY11" fmla="*/ 688652 h 701671"/>
                <a:gd name="connsiteX12" fmla="*/ 8983 w 9163720"/>
                <a:gd name="connsiteY12" fmla="*/ 11525 h 701671"/>
                <a:gd name="connsiteX0" fmla="*/ 0 w 9154737"/>
                <a:gd name="connsiteY0" fmla="*/ 11525 h 701671"/>
                <a:gd name="connsiteX1" fmla="*/ 7150097 w 9154737"/>
                <a:gd name="connsiteY1" fmla="*/ 0 h 701671"/>
                <a:gd name="connsiteX2" fmla="*/ 7729339 w 9154737"/>
                <a:gd name="connsiteY2" fmla="*/ 0 h 701671"/>
                <a:gd name="connsiteX3" fmla="*/ 8231542 w 9154737"/>
                <a:gd name="connsiteY3" fmla="*/ 0 h 701671"/>
                <a:gd name="connsiteX4" fmla="*/ 8231542 w 9154737"/>
                <a:gd name="connsiteY4" fmla="*/ 80 h 701671"/>
                <a:gd name="connsiteX5" fmla="*/ 9154737 w 9154737"/>
                <a:gd name="connsiteY5" fmla="*/ 80 h 701671"/>
                <a:gd name="connsiteX6" fmla="*/ 9151798 w 9154737"/>
                <a:gd name="connsiteY6" fmla="*/ 75322 h 701671"/>
                <a:gd name="connsiteX7" fmla="*/ 8253728 w 9154737"/>
                <a:gd name="connsiteY7" fmla="*/ 86216 h 701671"/>
                <a:gd name="connsiteX8" fmla="*/ 8019543 w 9154737"/>
                <a:gd name="connsiteY8" fmla="*/ 164366 h 701671"/>
                <a:gd name="connsiteX9" fmla="*/ 7790771 w 9154737"/>
                <a:gd name="connsiteY9" fmla="*/ 493563 h 701671"/>
                <a:gd name="connsiteX10" fmla="*/ 7407450 w 9154737"/>
                <a:gd name="connsiteY10" fmla="*/ 700933 h 701671"/>
                <a:gd name="connsiteX11" fmla="*/ 3905 w 9154737"/>
                <a:gd name="connsiteY11" fmla="*/ 678624 h 701671"/>
                <a:gd name="connsiteX12" fmla="*/ 0 w 9154737"/>
                <a:gd name="connsiteY12" fmla="*/ 11525 h 701671"/>
                <a:gd name="connsiteX0" fmla="*/ 0 w 9156798"/>
                <a:gd name="connsiteY0" fmla="*/ 11525 h 701671"/>
                <a:gd name="connsiteX1" fmla="*/ 7150097 w 9156798"/>
                <a:gd name="connsiteY1" fmla="*/ 0 h 701671"/>
                <a:gd name="connsiteX2" fmla="*/ 7729339 w 9156798"/>
                <a:gd name="connsiteY2" fmla="*/ 0 h 701671"/>
                <a:gd name="connsiteX3" fmla="*/ 8231542 w 9156798"/>
                <a:gd name="connsiteY3" fmla="*/ 0 h 701671"/>
                <a:gd name="connsiteX4" fmla="*/ 8231542 w 9156798"/>
                <a:gd name="connsiteY4" fmla="*/ 80 h 701671"/>
                <a:gd name="connsiteX5" fmla="*/ 9154737 w 9156798"/>
                <a:gd name="connsiteY5" fmla="*/ 80 h 701671"/>
                <a:gd name="connsiteX6" fmla="*/ 9156798 w 9156798"/>
                <a:gd name="connsiteY6" fmla="*/ 75322 h 701671"/>
                <a:gd name="connsiteX7" fmla="*/ 8253728 w 9156798"/>
                <a:gd name="connsiteY7" fmla="*/ 86216 h 701671"/>
                <a:gd name="connsiteX8" fmla="*/ 8019543 w 9156798"/>
                <a:gd name="connsiteY8" fmla="*/ 164366 h 701671"/>
                <a:gd name="connsiteX9" fmla="*/ 7790771 w 9156798"/>
                <a:gd name="connsiteY9" fmla="*/ 493563 h 701671"/>
                <a:gd name="connsiteX10" fmla="*/ 7407450 w 9156798"/>
                <a:gd name="connsiteY10" fmla="*/ 700933 h 701671"/>
                <a:gd name="connsiteX11" fmla="*/ 3905 w 9156798"/>
                <a:gd name="connsiteY11" fmla="*/ 678624 h 701671"/>
                <a:gd name="connsiteX12" fmla="*/ 0 w 9156798"/>
                <a:gd name="connsiteY12" fmla="*/ 11525 h 701671"/>
                <a:gd name="connsiteX0" fmla="*/ 0 w 9156798"/>
                <a:gd name="connsiteY0" fmla="*/ 11525 h 701671"/>
                <a:gd name="connsiteX1" fmla="*/ 7729339 w 9156798"/>
                <a:gd name="connsiteY1" fmla="*/ 0 h 701671"/>
                <a:gd name="connsiteX2" fmla="*/ 8231542 w 9156798"/>
                <a:gd name="connsiteY2" fmla="*/ 0 h 701671"/>
                <a:gd name="connsiteX3" fmla="*/ 8231542 w 9156798"/>
                <a:gd name="connsiteY3" fmla="*/ 80 h 701671"/>
                <a:gd name="connsiteX4" fmla="*/ 9154737 w 9156798"/>
                <a:gd name="connsiteY4" fmla="*/ 80 h 701671"/>
                <a:gd name="connsiteX5" fmla="*/ 9156798 w 9156798"/>
                <a:gd name="connsiteY5" fmla="*/ 75322 h 701671"/>
                <a:gd name="connsiteX6" fmla="*/ 8253728 w 9156798"/>
                <a:gd name="connsiteY6" fmla="*/ 86216 h 701671"/>
                <a:gd name="connsiteX7" fmla="*/ 8019543 w 9156798"/>
                <a:gd name="connsiteY7" fmla="*/ 164366 h 701671"/>
                <a:gd name="connsiteX8" fmla="*/ 7790771 w 9156798"/>
                <a:gd name="connsiteY8" fmla="*/ 493563 h 701671"/>
                <a:gd name="connsiteX9" fmla="*/ 7407450 w 9156798"/>
                <a:gd name="connsiteY9" fmla="*/ 700933 h 701671"/>
                <a:gd name="connsiteX10" fmla="*/ 3905 w 9156798"/>
                <a:gd name="connsiteY10" fmla="*/ 678624 h 701671"/>
                <a:gd name="connsiteX11" fmla="*/ 0 w 9156798"/>
                <a:gd name="connsiteY11" fmla="*/ 11525 h 701671"/>
                <a:gd name="connsiteX0" fmla="*/ 0 w 9156798"/>
                <a:gd name="connsiteY0" fmla="*/ 11525 h 701671"/>
                <a:gd name="connsiteX1" fmla="*/ 8231542 w 9156798"/>
                <a:gd name="connsiteY1" fmla="*/ 0 h 701671"/>
                <a:gd name="connsiteX2" fmla="*/ 8231542 w 9156798"/>
                <a:gd name="connsiteY2" fmla="*/ 80 h 701671"/>
                <a:gd name="connsiteX3" fmla="*/ 9154737 w 9156798"/>
                <a:gd name="connsiteY3" fmla="*/ 80 h 701671"/>
                <a:gd name="connsiteX4" fmla="*/ 9156798 w 9156798"/>
                <a:gd name="connsiteY4" fmla="*/ 75322 h 701671"/>
                <a:gd name="connsiteX5" fmla="*/ 8253728 w 9156798"/>
                <a:gd name="connsiteY5" fmla="*/ 86216 h 701671"/>
                <a:gd name="connsiteX6" fmla="*/ 8019543 w 9156798"/>
                <a:gd name="connsiteY6" fmla="*/ 164366 h 701671"/>
                <a:gd name="connsiteX7" fmla="*/ 7790771 w 9156798"/>
                <a:gd name="connsiteY7" fmla="*/ 493563 h 701671"/>
                <a:gd name="connsiteX8" fmla="*/ 7407450 w 9156798"/>
                <a:gd name="connsiteY8" fmla="*/ 700933 h 701671"/>
                <a:gd name="connsiteX9" fmla="*/ 3905 w 9156798"/>
                <a:gd name="connsiteY9" fmla="*/ 678624 h 701671"/>
                <a:gd name="connsiteX10" fmla="*/ 0 w 9156798"/>
                <a:gd name="connsiteY10" fmla="*/ 11525 h 701671"/>
                <a:gd name="connsiteX0" fmla="*/ 0 w 9156798"/>
                <a:gd name="connsiteY0" fmla="*/ 11525 h 701671"/>
                <a:gd name="connsiteX1" fmla="*/ 8231542 w 9156798"/>
                <a:gd name="connsiteY1" fmla="*/ 0 h 701671"/>
                <a:gd name="connsiteX2" fmla="*/ 9154737 w 9156798"/>
                <a:gd name="connsiteY2" fmla="*/ 80 h 701671"/>
                <a:gd name="connsiteX3" fmla="*/ 9156798 w 9156798"/>
                <a:gd name="connsiteY3" fmla="*/ 75322 h 701671"/>
                <a:gd name="connsiteX4" fmla="*/ 8253728 w 9156798"/>
                <a:gd name="connsiteY4" fmla="*/ 86216 h 701671"/>
                <a:gd name="connsiteX5" fmla="*/ 8019543 w 9156798"/>
                <a:gd name="connsiteY5" fmla="*/ 164366 h 701671"/>
                <a:gd name="connsiteX6" fmla="*/ 7790771 w 9156798"/>
                <a:gd name="connsiteY6" fmla="*/ 493563 h 701671"/>
                <a:gd name="connsiteX7" fmla="*/ 7407450 w 9156798"/>
                <a:gd name="connsiteY7" fmla="*/ 700933 h 701671"/>
                <a:gd name="connsiteX8" fmla="*/ 3905 w 9156798"/>
                <a:gd name="connsiteY8" fmla="*/ 678624 h 701671"/>
                <a:gd name="connsiteX9" fmla="*/ 0 w 9156798"/>
                <a:gd name="connsiteY9" fmla="*/ 11525 h 701671"/>
                <a:gd name="connsiteX0" fmla="*/ 0 w 9156798"/>
                <a:gd name="connsiteY0" fmla="*/ 11445 h 701591"/>
                <a:gd name="connsiteX1" fmla="*/ 9154737 w 9156798"/>
                <a:gd name="connsiteY1" fmla="*/ 0 h 701591"/>
                <a:gd name="connsiteX2" fmla="*/ 9156798 w 9156798"/>
                <a:gd name="connsiteY2" fmla="*/ 75242 h 701591"/>
                <a:gd name="connsiteX3" fmla="*/ 8253728 w 9156798"/>
                <a:gd name="connsiteY3" fmla="*/ 86136 h 701591"/>
                <a:gd name="connsiteX4" fmla="*/ 8019543 w 9156798"/>
                <a:gd name="connsiteY4" fmla="*/ 164286 h 701591"/>
                <a:gd name="connsiteX5" fmla="*/ 7790771 w 9156798"/>
                <a:gd name="connsiteY5" fmla="*/ 493483 h 701591"/>
                <a:gd name="connsiteX6" fmla="*/ 7407450 w 9156798"/>
                <a:gd name="connsiteY6" fmla="*/ 700853 h 701591"/>
                <a:gd name="connsiteX7" fmla="*/ 3905 w 9156798"/>
                <a:gd name="connsiteY7" fmla="*/ 678544 h 701591"/>
                <a:gd name="connsiteX8" fmla="*/ 0 w 9156798"/>
                <a:gd name="connsiteY8" fmla="*/ 11445 h 701591"/>
                <a:gd name="connsiteX0" fmla="*/ 0 w 9156798"/>
                <a:gd name="connsiteY0" fmla="*/ 164331 h 854477"/>
                <a:gd name="connsiteX1" fmla="*/ 9154737 w 9156798"/>
                <a:gd name="connsiteY1" fmla="*/ 0 h 854477"/>
                <a:gd name="connsiteX2" fmla="*/ 9156798 w 9156798"/>
                <a:gd name="connsiteY2" fmla="*/ 228128 h 854477"/>
                <a:gd name="connsiteX3" fmla="*/ 8253728 w 9156798"/>
                <a:gd name="connsiteY3" fmla="*/ 239022 h 854477"/>
                <a:gd name="connsiteX4" fmla="*/ 8019543 w 9156798"/>
                <a:gd name="connsiteY4" fmla="*/ 317172 h 854477"/>
                <a:gd name="connsiteX5" fmla="*/ 7790771 w 9156798"/>
                <a:gd name="connsiteY5" fmla="*/ 646369 h 854477"/>
                <a:gd name="connsiteX6" fmla="*/ 7407450 w 9156798"/>
                <a:gd name="connsiteY6" fmla="*/ 853739 h 854477"/>
                <a:gd name="connsiteX7" fmla="*/ 3905 w 9156798"/>
                <a:gd name="connsiteY7" fmla="*/ 831430 h 854477"/>
                <a:gd name="connsiteX8" fmla="*/ 0 w 9156798"/>
                <a:gd name="connsiteY8" fmla="*/ 164331 h 854477"/>
                <a:gd name="connsiteX0" fmla="*/ 2237 w 9153128"/>
                <a:gd name="connsiteY0" fmla="*/ 0 h 870830"/>
                <a:gd name="connsiteX1" fmla="*/ 9151067 w 9153128"/>
                <a:gd name="connsiteY1" fmla="*/ 16353 h 870830"/>
                <a:gd name="connsiteX2" fmla="*/ 9153128 w 9153128"/>
                <a:gd name="connsiteY2" fmla="*/ 244481 h 870830"/>
                <a:gd name="connsiteX3" fmla="*/ 8250058 w 9153128"/>
                <a:gd name="connsiteY3" fmla="*/ 255375 h 870830"/>
                <a:gd name="connsiteX4" fmla="*/ 8015873 w 9153128"/>
                <a:gd name="connsiteY4" fmla="*/ 333525 h 870830"/>
                <a:gd name="connsiteX5" fmla="*/ 7787101 w 9153128"/>
                <a:gd name="connsiteY5" fmla="*/ 662722 h 870830"/>
                <a:gd name="connsiteX6" fmla="*/ 7403780 w 9153128"/>
                <a:gd name="connsiteY6" fmla="*/ 870092 h 870830"/>
                <a:gd name="connsiteX7" fmla="*/ 235 w 9153128"/>
                <a:gd name="connsiteY7" fmla="*/ 847783 h 870830"/>
                <a:gd name="connsiteX8" fmla="*/ 2237 w 9153128"/>
                <a:gd name="connsiteY8" fmla="*/ 0 h 870830"/>
                <a:gd name="connsiteX0" fmla="*/ 0 w 9150891"/>
                <a:gd name="connsiteY0" fmla="*/ 0 h 870830"/>
                <a:gd name="connsiteX1" fmla="*/ 9148830 w 9150891"/>
                <a:gd name="connsiteY1" fmla="*/ 16353 h 870830"/>
                <a:gd name="connsiteX2" fmla="*/ 9150891 w 9150891"/>
                <a:gd name="connsiteY2" fmla="*/ 244481 h 870830"/>
                <a:gd name="connsiteX3" fmla="*/ 8247821 w 9150891"/>
                <a:gd name="connsiteY3" fmla="*/ 255375 h 870830"/>
                <a:gd name="connsiteX4" fmla="*/ 8013636 w 9150891"/>
                <a:gd name="connsiteY4" fmla="*/ 333525 h 870830"/>
                <a:gd name="connsiteX5" fmla="*/ 7784864 w 9150891"/>
                <a:gd name="connsiteY5" fmla="*/ 662722 h 870830"/>
                <a:gd name="connsiteX6" fmla="*/ 7401543 w 9150891"/>
                <a:gd name="connsiteY6" fmla="*/ 870092 h 870830"/>
                <a:gd name="connsiteX7" fmla="*/ 3905 w 9150891"/>
                <a:gd name="connsiteY7" fmla="*/ 833884 h 870830"/>
                <a:gd name="connsiteX8" fmla="*/ 0 w 9150891"/>
                <a:gd name="connsiteY8" fmla="*/ 0 h 870830"/>
                <a:gd name="connsiteX0" fmla="*/ 0 w 9162705"/>
                <a:gd name="connsiteY0" fmla="*/ 0 h 870830"/>
                <a:gd name="connsiteX1" fmla="*/ 9160644 w 9162705"/>
                <a:gd name="connsiteY1" fmla="*/ 16353 h 870830"/>
                <a:gd name="connsiteX2" fmla="*/ 9162705 w 9162705"/>
                <a:gd name="connsiteY2" fmla="*/ 244481 h 870830"/>
                <a:gd name="connsiteX3" fmla="*/ 8259635 w 9162705"/>
                <a:gd name="connsiteY3" fmla="*/ 255375 h 870830"/>
                <a:gd name="connsiteX4" fmla="*/ 8025450 w 9162705"/>
                <a:gd name="connsiteY4" fmla="*/ 333525 h 870830"/>
                <a:gd name="connsiteX5" fmla="*/ 7796678 w 9162705"/>
                <a:gd name="connsiteY5" fmla="*/ 662722 h 870830"/>
                <a:gd name="connsiteX6" fmla="*/ 7413357 w 9162705"/>
                <a:gd name="connsiteY6" fmla="*/ 870092 h 870830"/>
                <a:gd name="connsiteX7" fmla="*/ 15719 w 9162705"/>
                <a:gd name="connsiteY7" fmla="*/ 833884 h 870830"/>
                <a:gd name="connsiteX8" fmla="*/ 0 w 9162705"/>
                <a:gd name="connsiteY8" fmla="*/ 0 h 870830"/>
                <a:gd name="connsiteX0" fmla="*/ 0 w 9156798"/>
                <a:gd name="connsiteY0" fmla="*/ 0 h 870830"/>
                <a:gd name="connsiteX1" fmla="*/ 9154737 w 9156798"/>
                <a:gd name="connsiteY1" fmla="*/ 16353 h 870830"/>
                <a:gd name="connsiteX2" fmla="*/ 9156798 w 9156798"/>
                <a:gd name="connsiteY2" fmla="*/ 244481 h 870830"/>
                <a:gd name="connsiteX3" fmla="*/ 8253728 w 9156798"/>
                <a:gd name="connsiteY3" fmla="*/ 255375 h 870830"/>
                <a:gd name="connsiteX4" fmla="*/ 8019543 w 9156798"/>
                <a:gd name="connsiteY4" fmla="*/ 333525 h 870830"/>
                <a:gd name="connsiteX5" fmla="*/ 7790771 w 9156798"/>
                <a:gd name="connsiteY5" fmla="*/ 662722 h 870830"/>
                <a:gd name="connsiteX6" fmla="*/ 7407450 w 9156798"/>
                <a:gd name="connsiteY6" fmla="*/ 870092 h 870830"/>
                <a:gd name="connsiteX7" fmla="*/ 9812 w 9156798"/>
                <a:gd name="connsiteY7" fmla="*/ 833884 h 870830"/>
                <a:gd name="connsiteX8" fmla="*/ 0 w 9156798"/>
                <a:gd name="connsiteY8" fmla="*/ 0 h 870830"/>
                <a:gd name="connsiteX0" fmla="*/ 2237 w 9147221"/>
                <a:gd name="connsiteY0" fmla="*/ 0 h 884729"/>
                <a:gd name="connsiteX1" fmla="*/ 9145160 w 9147221"/>
                <a:gd name="connsiteY1" fmla="*/ 30252 h 884729"/>
                <a:gd name="connsiteX2" fmla="*/ 9147221 w 9147221"/>
                <a:gd name="connsiteY2" fmla="*/ 258380 h 884729"/>
                <a:gd name="connsiteX3" fmla="*/ 8244151 w 9147221"/>
                <a:gd name="connsiteY3" fmla="*/ 269274 h 884729"/>
                <a:gd name="connsiteX4" fmla="*/ 8009966 w 9147221"/>
                <a:gd name="connsiteY4" fmla="*/ 347424 h 884729"/>
                <a:gd name="connsiteX5" fmla="*/ 7781194 w 9147221"/>
                <a:gd name="connsiteY5" fmla="*/ 676621 h 884729"/>
                <a:gd name="connsiteX6" fmla="*/ 7397873 w 9147221"/>
                <a:gd name="connsiteY6" fmla="*/ 883991 h 884729"/>
                <a:gd name="connsiteX7" fmla="*/ 235 w 9147221"/>
                <a:gd name="connsiteY7" fmla="*/ 847783 h 884729"/>
                <a:gd name="connsiteX8" fmla="*/ 2237 w 9147221"/>
                <a:gd name="connsiteY8" fmla="*/ 0 h 884729"/>
                <a:gd name="connsiteX0" fmla="*/ 0 w 9144984"/>
                <a:gd name="connsiteY0" fmla="*/ 0 h 884729"/>
                <a:gd name="connsiteX1" fmla="*/ 9142923 w 9144984"/>
                <a:gd name="connsiteY1" fmla="*/ 30252 h 884729"/>
                <a:gd name="connsiteX2" fmla="*/ 9144984 w 9144984"/>
                <a:gd name="connsiteY2" fmla="*/ 258380 h 884729"/>
                <a:gd name="connsiteX3" fmla="*/ 8241914 w 9144984"/>
                <a:gd name="connsiteY3" fmla="*/ 269274 h 884729"/>
                <a:gd name="connsiteX4" fmla="*/ 8007729 w 9144984"/>
                <a:gd name="connsiteY4" fmla="*/ 347424 h 884729"/>
                <a:gd name="connsiteX5" fmla="*/ 7778957 w 9144984"/>
                <a:gd name="connsiteY5" fmla="*/ 676621 h 884729"/>
                <a:gd name="connsiteX6" fmla="*/ 7395636 w 9144984"/>
                <a:gd name="connsiteY6" fmla="*/ 883991 h 884729"/>
                <a:gd name="connsiteX7" fmla="*/ 0 w 9144984"/>
                <a:gd name="connsiteY7" fmla="*/ 0 h 884729"/>
                <a:gd name="connsiteX0" fmla="*/ 0 w 9144984"/>
                <a:gd name="connsiteY0" fmla="*/ 0 h 884729"/>
                <a:gd name="connsiteX1" fmla="*/ 9142923 w 9144984"/>
                <a:gd name="connsiteY1" fmla="*/ 30252 h 884729"/>
                <a:gd name="connsiteX2" fmla="*/ 9144984 w 9144984"/>
                <a:gd name="connsiteY2" fmla="*/ 258380 h 884729"/>
                <a:gd name="connsiteX3" fmla="*/ 8241914 w 9144984"/>
                <a:gd name="connsiteY3" fmla="*/ 269274 h 884729"/>
                <a:gd name="connsiteX4" fmla="*/ 8007729 w 9144984"/>
                <a:gd name="connsiteY4" fmla="*/ 347424 h 884729"/>
                <a:gd name="connsiteX5" fmla="*/ 7778957 w 9144984"/>
                <a:gd name="connsiteY5" fmla="*/ 676621 h 884729"/>
                <a:gd name="connsiteX6" fmla="*/ 7395636 w 9144984"/>
                <a:gd name="connsiteY6" fmla="*/ 883991 h 884729"/>
                <a:gd name="connsiteX7" fmla="*/ 2088035 w 9144984"/>
                <a:gd name="connsiteY7" fmla="*/ 256181 h 884729"/>
                <a:gd name="connsiteX8" fmla="*/ 0 w 9144984"/>
                <a:gd name="connsiteY8" fmla="*/ 0 h 884729"/>
                <a:gd name="connsiteX0" fmla="*/ 0 w 9144984"/>
                <a:gd name="connsiteY0" fmla="*/ 0 h 884729"/>
                <a:gd name="connsiteX1" fmla="*/ 9142923 w 9144984"/>
                <a:gd name="connsiteY1" fmla="*/ 30252 h 884729"/>
                <a:gd name="connsiteX2" fmla="*/ 9144984 w 9144984"/>
                <a:gd name="connsiteY2" fmla="*/ 258380 h 884729"/>
                <a:gd name="connsiteX3" fmla="*/ 8241914 w 9144984"/>
                <a:gd name="connsiteY3" fmla="*/ 269274 h 884729"/>
                <a:gd name="connsiteX4" fmla="*/ 8007729 w 9144984"/>
                <a:gd name="connsiteY4" fmla="*/ 347424 h 884729"/>
                <a:gd name="connsiteX5" fmla="*/ 7778957 w 9144984"/>
                <a:gd name="connsiteY5" fmla="*/ 676621 h 884729"/>
                <a:gd name="connsiteX6" fmla="*/ 7395636 w 9144984"/>
                <a:gd name="connsiteY6" fmla="*/ 883991 h 884729"/>
                <a:gd name="connsiteX7" fmla="*/ 1606 w 9144984"/>
                <a:gd name="connsiteY7" fmla="*/ 875167 h 884729"/>
                <a:gd name="connsiteX8" fmla="*/ 0 w 9144984"/>
                <a:gd name="connsiteY8" fmla="*/ 0 h 88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984" h="884729">
                  <a:moveTo>
                    <a:pt x="0" y="0"/>
                  </a:moveTo>
                  <a:lnTo>
                    <a:pt x="9142923" y="30252"/>
                  </a:lnTo>
                  <a:lnTo>
                    <a:pt x="9144984" y="258380"/>
                  </a:lnTo>
                  <a:lnTo>
                    <a:pt x="8241914" y="269274"/>
                  </a:lnTo>
                  <a:cubicBezTo>
                    <a:pt x="8179078" y="281106"/>
                    <a:pt x="8084888" y="279533"/>
                    <a:pt x="8007729" y="347424"/>
                  </a:cubicBezTo>
                  <a:cubicBezTo>
                    <a:pt x="7930570" y="415315"/>
                    <a:pt x="7864005" y="576481"/>
                    <a:pt x="7778957" y="676621"/>
                  </a:cubicBezTo>
                  <a:cubicBezTo>
                    <a:pt x="7687948" y="809135"/>
                    <a:pt x="7532719" y="893569"/>
                    <a:pt x="7395636" y="883991"/>
                  </a:cubicBezTo>
                  <a:lnTo>
                    <a:pt x="1606" y="875167"/>
                  </a:lnTo>
                  <a:cubicBezTo>
                    <a:pt x="1071" y="583445"/>
                    <a:pt x="535" y="291722"/>
                    <a:pt x="0"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hank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A9E66CD-99CC-45B1-A15D-3626A6160849}"/>
              </a:ext>
            </a:extLst>
          </p:cNvPr>
          <p:cNvSpPr>
            <a:spLocks noGrp="1"/>
          </p:cNvSpPr>
          <p:nvPr>
            <p:ph type="pic" sz="quarter" idx="13"/>
          </p:nvPr>
        </p:nvSpPr>
        <p:spPr>
          <a:xfrm>
            <a:off x="344043" y="457200"/>
            <a:ext cx="8455915" cy="5943600"/>
          </a:xfrm>
          <a:noFill/>
        </p:spPr>
        <p:txBody>
          <a:bodyPr anchor="ctr" anchorCtr="0">
            <a:noAutofit/>
          </a:bodyPr>
          <a:lstStyle>
            <a:lvl1pPr marL="0" indent="0" algn="ctr">
              <a:buNone/>
              <a:defRPr/>
            </a:lvl1pPr>
          </a:lstStyle>
          <a:p>
            <a:r>
              <a:rPr lang="en-US" smtClean="0"/>
              <a:t>Click icon to add picture</a:t>
            </a:r>
            <a:endParaRPr lang="ru-RU" dirty="0"/>
          </a:p>
        </p:txBody>
      </p:sp>
      <p:sp>
        <p:nvSpPr>
          <p:cNvPr id="15" name="Picture Placeholder 14">
            <a:extLst>
              <a:ext uri="{FF2B5EF4-FFF2-40B4-BE49-F238E27FC236}">
                <a16:creationId xmlns:a16="http://schemas.microsoft.com/office/drawing/2014/main" id="{CF15D4B3-A0CD-4C14-BB5E-CB9859BD8A51}"/>
              </a:ext>
            </a:extLst>
          </p:cNvPr>
          <p:cNvSpPr>
            <a:spLocks noGrp="1"/>
          </p:cNvSpPr>
          <p:nvPr>
            <p:ph type="pic" sz="quarter" idx="14"/>
          </p:nvPr>
        </p:nvSpPr>
        <p:spPr>
          <a:xfrm>
            <a:off x="4023360" y="1746127"/>
            <a:ext cx="1097280" cy="987552"/>
          </a:xfrm>
        </p:spPr>
        <p:txBody>
          <a:bodyPr anchor="ctr" anchorCtr="0">
            <a:noAutofit/>
          </a:bodyPr>
          <a:lstStyle>
            <a:lvl1pPr marL="0" indent="0" algn="ctr">
              <a:buNone/>
              <a:defRPr sz="1400"/>
            </a:lvl1pPr>
          </a:lstStyle>
          <a:p>
            <a:r>
              <a:rPr lang="en-US" smtClean="0"/>
              <a:t>Click icon to add picture</a:t>
            </a:r>
            <a:endParaRPr lang="ru-RU" dirty="0"/>
          </a:p>
        </p:txBody>
      </p:sp>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344043" y="3252539"/>
            <a:ext cx="8455915" cy="1348720"/>
          </a:xfrm>
          <a:solidFill>
            <a:schemeClr val="bg1">
              <a:alpha val="60000"/>
            </a:schemeClr>
          </a:solidFill>
        </p:spPr>
        <p:txBody>
          <a:bodyPr anchor="ctr" anchorCtr="0">
            <a:normAutofit/>
          </a:bodyPr>
          <a:lstStyle>
            <a:lvl1pPr algn="ctr">
              <a:defRPr sz="5500"/>
            </a:lvl1pPr>
          </a:lstStyle>
          <a:p>
            <a:r>
              <a:rPr lang="en-US" smtClean="0"/>
              <a:t>Click to edit Master title style</a:t>
            </a:r>
            <a:endParaRPr lang="ru-RU" dirty="0"/>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344043" y="4601258"/>
            <a:ext cx="8455915" cy="1799543"/>
          </a:xfrm>
          <a:solidFill>
            <a:schemeClr val="tx1">
              <a:alpha val="90000"/>
            </a:schemeClr>
          </a:solidFill>
        </p:spPr>
        <p:txBody>
          <a:bodyPr tIns="252000" anchor="t" anchorCtr="0">
            <a:normAutofit/>
          </a:bodyPr>
          <a:lstStyle>
            <a:lvl1pPr marL="0" indent="0" algn="ctr">
              <a:buNone/>
              <a:defRPr sz="28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ru-RU" dirty="0"/>
          </a:p>
        </p:txBody>
      </p:sp>
      <p:sp>
        <p:nvSpPr>
          <p:cNvPr id="16" name="Text Placeholder 12">
            <a:extLst>
              <a:ext uri="{FF2B5EF4-FFF2-40B4-BE49-F238E27FC236}">
                <a16:creationId xmlns:a16="http://schemas.microsoft.com/office/drawing/2014/main" id="{06F64230-8502-4625-8B46-56604589314C}"/>
              </a:ext>
            </a:extLst>
          </p:cNvPr>
          <p:cNvSpPr>
            <a:spLocks noGrp="1"/>
          </p:cNvSpPr>
          <p:nvPr>
            <p:ph type="body" sz="quarter" idx="15" hasCustomPrompt="1"/>
          </p:nvPr>
        </p:nvSpPr>
        <p:spPr>
          <a:xfrm>
            <a:off x="1445078" y="5400675"/>
            <a:ext cx="1350169"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dirty="0"/>
              <a:t>Email:</a:t>
            </a:r>
            <a:endParaRPr lang="ru-RU" dirty="0"/>
          </a:p>
        </p:txBody>
      </p:sp>
      <p:sp>
        <p:nvSpPr>
          <p:cNvPr id="18" name="Text Placeholder 16">
            <a:extLst>
              <a:ext uri="{FF2B5EF4-FFF2-40B4-BE49-F238E27FC236}">
                <a16:creationId xmlns:a16="http://schemas.microsoft.com/office/drawing/2014/main" id="{1B08C5A6-5B1B-4D50-A772-24B26B7B80B5}"/>
              </a:ext>
            </a:extLst>
          </p:cNvPr>
          <p:cNvSpPr>
            <a:spLocks noGrp="1"/>
          </p:cNvSpPr>
          <p:nvPr>
            <p:ph type="body" sz="quarter" idx="16" hasCustomPrompt="1"/>
          </p:nvPr>
        </p:nvSpPr>
        <p:spPr>
          <a:xfrm>
            <a:off x="851159" y="5695951"/>
            <a:ext cx="2538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dirty="0" err="1"/>
              <a:t>victoria@fabrikam.com</a:t>
            </a:r>
            <a:endParaRPr lang="ru-RU" dirty="0"/>
          </a:p>
        </p:txBody>
      </p:sp>
      <p:sp>
        <p:nvSpPr>
          <p:cNvPr id="21" name="Text Placeholder 12">
            <a:extLst>
              <a:ext uri="{FF2B5EF4-FFF2-40B4-BE49-F238E27FC236}">
                <a16:creationId xmlns:a16="http://schemas.microsoft.com/office/drawing/2014/main" id="{5C49BB1D-A8D4-4E41-8A43-F84FDE9EE624}"/>
              </a:ext>
            </a:extLst>
          </p:cNvPr>
          <p:cNvSpPr>
            <a:spLocks noGrp="1"/>
          </p:cNvSpPr>
          <p:nvPr>
            <p:ph type="body" sz="quarter" idx="17" hasCustomPrompt="1"/>
          </p:nvPr>
        </p:nvSpPr>
        <p:spPr>
          <a:xfrm>
            <a:off x="3984230" y="5400285"/>
            <a:ext cx="1350169"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dirty="0"/>
              <a:t>Phone:</a:t>
            </a:r>
            <a:endParaRPr lang="ru-RU" dirty="0"/>
          </a:p>
        </p:txBody>
      </p:sp>
      <p:sp>
        <p:nvSpPr>
          <p:cNvPr id="22" name="Text Placeholder 16">
            <a:extLst>
              <a:ext uri="{FF2B5EF4-FFF2-40B4-BE49-F238E27FC236}">
                <a16:creationId xmlns:a16="http://schemas.microsoft.com/office/drawing/2014/main" id="{DD82CF91-0C32-4E77-9CBF-A777B27493CC}"/>
              </a:ext>
            </a:extLst>
          </p:cNvPr>
          <p:cNvSpPr>
            <a:spLocks noGrp="1"/>
          </p:cNvSpPr>
          <p:nvPr>
            <p:ph type="body" sz="quarter" idx="18" hasCustomPrompt="1"/>
          </p:nvPr>
        </p:nvSpPr>
        <p:spPr>
          <a:xfrm>
            <a:off x="3646811" y="5695559"/>
            <a:ext cx="2025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dirty="0"/>
              <a:t>404-555-0115</a:t>
            </a:r>
            <a:endParaRPr lang="ru-RU" dirty="0"/>
          </a:p>
        </p:txBody>
      </p:sp>
      <p:sp>
        <p:nvSpPr>
          <p:cNvPr id="11" name="Text Placeholder 12">
            <a:extLst>
              <a:ext uri="{FF2B5EF4-FFF2-40B4-BE49-F238E27FC236}">
                <a16:creationId xmlns:a16="http://schemas.microsoft.com/office/drawing/2014/main" id="{EF7B6245-3D6D-418F-83D6-C8DE0293CCED}"/>
              </a:ext>
            </a:extLst>
          </p:cNvPr>
          <p:cNvSpPr>
            <a:spLocks noGrp="1"/>
          </p:cNvSpPr>
          <p:nvPr>
            <p:ph type="body" sz="quarter" idx="19" hasCustomPrompt="1"/>
          </p:nvPr>
        </p:nvSpPr>
        <p:spPr>
          <a:xfrm>
            <a:off x="6342432" y="5400285"/>
            <a:ext cx="1350169"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dirty="0"/>
              <a:t>Website:</a:t>
            </a:r>
            <a:endParaRPr lang="ru-RU" dirty="0"/>
          </a:p>
        </p:txBody>
      </p:sp>
      <p:sp>
        <p:nvSpPr>
          <p:cNvPr id="12" name="Text Placeholder 16">
            <a:extLst>
              <a:ext uri="{FF2B5EF4-FFF2-40B4-BE49-F238E27FC236}">
                <a16:creationId xmlns:a16="http://schemas.microsoft.com/office/drawing/2014/main" id="{9410B445-6FE4-4773-A905-61A2C5C69B72}"/>
              </a:ext>
            </a:extLst>
          </p:cNvPr>
          <p:cNvSpPr>
            <a:spLocks noGrp="1"/>
          </p:cNvSpPr>
          <p:nvPr>
            <p:ph type="body" sz="quarter" idx="20" hasCustomPrompt="1"/>
          </p:nvPr>
        </p:nvSpPr>
        <p:spPr>
          <a:xfrm>
            <a:off x="5802512" y="5695559"/>
            <a:ext cx="2430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www.fabrikam.com</a:t>
            </a:r>
            <a:endParaRPr lang="ru-RU" dirty="0"/>
          </a:p>
        </p:txBody>
      </p:sp>
    </p:spTree>
    <p:extLst>
      <p:ext uri="{BB962C8B-B14F-4D97-AF65-F5344CB8AC3E}">
        <p14:creationId xmlns:p14="http://schemas.microsoft.com/office/powerpoint/2010/main" val="3865231482"/>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CA" dirty="0" smtClean="0"/>
              <a:t>HEADING (ALL CAPS)</a:t>
            </a:r>
            <a:endParaRPr lang="en-US" dirty="0"/>
          </a:p>
        </p:txBody>
      </p:sp>
      <p:sp>
        <p:nvSpPr>
          <p:cNvPr id="3" name="Content Placeholder 2"/>
          <p:cNvSpPr>
            <a:spLocks noGrp="1"/>
          </p:cNvSpPr>
          <p:nvPr>
            <p:ph idx="1"/>
          </p:nvPr>
        </p:nvSpPr>
        <p:spPr>
          <a:xfrm>
            <a:off x="761999" y="1087160"/>
            <a:ext cx="7543800" cy="4681035"/>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CA" dirty="0" smtClean="0"/>
              <a:t>HEADING (ALL CAPS)</a:t>
            </a:r>
            <a:endParaRPr lang="en-US" dirty="0"/>
          </a:p>
        </p:txBody>
      </p:sp>
      <p:sp>
        <p:nvSpPr>
          <p:cNvPr id="3" name="Content Placeholder 2"/>
          <p:cNvSpPr>
            <a:spLocks noGrp="1"/>
          </p:cNvSpPr>
          <p:nvPr>
            <p:ph sz="half" idx="1"/>
          </p:nvPr>
        </p:nvSpPr>
        <p:spPr>
          <a:xfrm>
            <a:off x="762000" y="1085875"/>
            <a:ext cx="3657600" cy="4682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085875"/>
            <a:ext cx="3657600" cy="4682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CA" dirty="0" smtClean="0"/>
              <a:t>HEADING (ALL CAPS)</a:t>
            </a:r>
            <a:endParaRPr lang="en-US" dirty="0"/>
          </a:p>
        </p:txBody>
      </p:sp>
      <p:sp>
        <p:nvSpPr>
          <p:cNvPr id="3" name="Text Placeholder 2"/>
          <p:cNvSpPr>
            <a:spLocks noGrp="1"/>
          </p:cNvSpPr>
          <p:nvPr>
            <p:ph type="body" idx="1" hasCustomPrompt="1"/>
          </p:nvPr>
        </p:nvSpPr>
        <p:spPr>
          <a:xfrm>
            <a:off x="761999" y="1105717"/>
            <a:ext cx="3657600" cy="639762"/>
          </a:xfrm>
        </p:spPr>
        <p:txBody>
          <a:bodyPr anchor="b">
            <a:noAutofit/>
          </a:bodyPr>
          <a:lstStyle>
            <a:lvl1pPr marL="0" indent="0">
              <a:buNone/>
              <a:defRPr sz="2400" b="0">
                <a:solidFill>
                  <a:srgbClr val="BE0011"/>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Subheading</a:t>
            </a:r>
          </a:p>
        </p:txBody>
      </p:sp>
      <p:sp>
        <p:nvSpPr>
          <p:cNvPr id="4" name="Content Placeholder 3"/>
          <p:cNvSpPr>
            <a:spLocks noGrp="1"/>
          </p:cNvSpPr>
          <p:nvPr>
            <p:ph sz="half" idx="2"/>
          </p:nvPr>
        </p:nvSpPr>
        <p:spPr>
          <a:xfrm>
            <a:off x="761999" y="1891529"/>
            <a:ext cx="3657600" cy="3876665"/>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Text Placeholder 4"/>
          <p:cNvSpPr>
            <a:spLocks noGrp="1"/>
          </p:cNvSpPr>
          <p:nvPr>
            <p:ph type="body" sz="quarter" idx="3" hasCustomPrompt="1"/>
          </p:nvPr>
        </p:nvSpPr>
        <p:spPr>
          <a:xfrm>
            <a:off x="4648199" y="1105717"/>
            <a:ext cx="3657600" cy="639762"/>
          </a:xfrm>
        </p:spPr>
        <p:txBody>
          <a:bodyPr anchor="b">
            <a:noAutofit/>
          </a:bodyPr>
          <a:lstStyle>
            <a:lvl1pPr marL="0" marR="0" indent="0" algn="l" defTabSz="914400" rtl="0" eaLnBrk="1" fontAlgn="auto" latinLnBrk="0" hangingPunct="1">
              <a:lnSpc>
                <a:spcPct val="100000"/>
              </a:lnSpc>
              <a:spcBef>
                <a:spcPct val="20000"/>
              </a:spcBef>
              <a:spcAft>
                <a:spcPts val="0"/>
              </a:spcAft>
              <a:buClr>
                <a:srgbClr val="1BBC9B"/>
              </a:buClr>
              <a:buSzTx/>
              <a:buFont typeface="Arial" pitchFamily="34" charset="0"/>
              <a:buNone/>
              <a:tabLst/>
              <a:defRPr sz="2400" b="0">
                <a:solidFill>
                  <a:srgbClr val="BE0011"/>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ct val="20000"/>
              </a:spcBef>
              <a:spcAft>
                <a:spcPts val="0"/>
              </a:spcAft>
              <a:buClr>
                <a:srgbClr val="1BBC9B"/>
              </a:buClr>
              <a:buSzTx/>
              <a:buFont typeface="Arial" pitchFamily="34" charset="0"/>
              <a:buNone/>
              <a:tabLst/>
              <a:defRPr/>
            </a:pPr>
            <a:r>
              <a:rPr lang="en-CA" dirty="0" smtClean="0"/>
              <a:t>Subheading</a:t>
            </a:r>
          </a:p>
        </p:txBody>
      </p:sp>
      <p:sp>
        <p:nvSpPr>
          <p:cNvPr id="6" name="Content Placeholder 5"/>
          <p:cNvSpPr>
            <a:spLocks noGrp="1"/>
          </p:cNvSpPr>
          <p:nvPr>
            <p:ph sz="quarter" idx="4"/>
          </p:nvPr>
        </p:nvSpPr>
        <p:spPr>
          <a:xfrm>
            <a:off x="4648199" y="1891529"/>
            <a:ext cx="3657600" cy="3876665"/>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CA" dirty="0" smtClean="0"/>
              <a:t>HEADING (ALL CAPS)</a:t>
            </a:r>
            <a:endParaRPr lang="en-US" dirty="0"/>
          </a:p>
        </p:txBody>
      </p:sp>
      <p:sp>
        <p:nvSpPr>
          <p:cNvPr id="4" name="Content Placeholder 3"/>
          <p:cNvSpPr>
            <a:spLocks noGrp="1"/>
          </p:cNvSpPr>
          <p:nvPr>
            <p:ph sz="half" idx="2"/>
          </p:nvPr>
        </p:nvSpPr>
        <p:spPr>
          <a:xfrm>
            <a:off x="4648200" y="1085875"/>
            <a:ext cx="3657600" cy="468232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
        <p:nvSpPr>
          <p:cNvPr id="6" name="Picture Placeholder 5"/>
          <p:cNvSpPr>
            <a:spLocks noGrp="1"/>
          </p:cNvSpPr>
          <p:nvPr>
            <p:ph type="pic" sz="quarter" idx="13" hasCustomPrompt="1"/>
          </p:nvPr>
        </p:nvSpPr>
        <p:spPr>
          <a:xfrm>
            <a:off x="762000" y="1085850"/>
            <a:ext cx="3550786" cy="4682345"/>
          </a:xfrm>
        </p:spPr>
        <p:txBody>
          <a:bodyPr/>
          <a:lstStyle>
            <a:lvl1pPr marL="0" indent="0" algn="ctr">
              <a:buNone/>
              <a:defRPr/>
            </a:lvl1pPr>
          </a:lstStyle>
          <a:p>
            <a:r>
              <a:rPr lang="en-US" dirty="0" smtClean="0"/>
              <a:t>Insert picture here</a:t>
            </a:r>
            <a:endParaRPr lang="en-US" dirty="0"/>
          </a:p>
        </p:txBody>
      </p:sp>
    </p:spTree>
    <p:extLst>
      <p:ext uri="{BB962C8B-B14F-4D97-AF65-F5344CB8AC3E}">
        <p14:creationId xmlns:p14="http://schemas.microsoft.com/office/powerpoint/2010/main" val="1950932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CA" dirty="0" smtClean="0"/>
              <a:t>HEADING (ALL CAPS)</a:t>
            </a:r>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1D1D1B"/>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925201" y="1233600"/>
            <a:ext cx="7293300" cy="4390800"/>
          </a:xfrm>
          <a:prstGeom prst="rect">
            <a:avLst/>
          </a:prstGeom>
          <a:solidFill>
            <a:srgbClr val="00010A">
              <a:alpha val="40770"/>
            </a:srgbClr>
          </a:solidFill>
        </p:spPr>
        <p:txBody>
          <a:bodyPr spcFirstLastPara="1" wrap="square" lIns="91425" tIns="91425" rIns="91425" bIns="91425" anchor="ctr" anchorCtr="0"/>
          <a:lstStyle>
            <a:lvl1pPr lvl="0" algn="ctr" rtl="0">
              <a:spcBef>
                <a:spcPts val="0"/>
              </a:spcBef>
              <a:spcAft>
                <a:spcPts val="0"/>
              </a:spcAft>
              <a:buClr>
                <a:srgbClr val="FFFFFF"/>
              </a:buClr>
              <a:buSzPts val="1400"/>
              <a:buNone/>
              <a:defRPr>
                <a:solidFill>
                  <a:srgbClr val="FFFFFF"/>
                </a:solidFill>
              </a:defRPr>
            </a:lvl1pPr>
            <a:lvl2pPr lvl="1" algn="ctr" rtl="0">
              <a:spcBef>
                <a:spcPts val="0"/>
              </a:spcBef>
              <a:spcAft>
                <a:spcPts val="0"/>
              </a:spcAft>
              <a:buClr>
                <a:srgbClr val="FFFFFF"/>
              </a:buClr>
              <a:buSzPts val="1400"/>
              <a:buNone/>
              <a:defRPr>
                <a:solidFill>
                  <a:srgbClr val="FFFFFF"/>
                </a:solidFill>
              </a:defRPr>
            </a:lvl2pPr>
            <a:lvl3pPr lvl="2" algn="ctr" rtl="0">
              <a:spcBef>
                <a:spcPts val="0"/>
              </a:spcBef>
              <a:spcAft>
                <a:spcPts val="0"/>
              </a:spcAft>
              <a:buClr>
                <a:srgbClr val="FFFFFF"/>
              </a:buClr>
              <a:buSzPts val="1400"/>
              <a:buNone/>
              <a:defRPr>
                <a:solidFill>
                  <a:srgbClr val="FFFFFF"/>
                </a:solidFill>
              </a:defRPr>
            </a:lvl3pPr>
            <a:lvl4pPr lvl="3" algn="ctr" rtl="0">
              <a:spcBef>
                <a:spcPts val="0"/>
              </a:spcBef>
              <a:spcAft>
                <a:spcPts val="0"/>
              </a:spcAft>
              <a:buClr>
                <a:srgbClr val="FFFFFF"/>
              </a:buClr>
              <a:buSzPts val="1400"/>
              <a:buNone/>
              <a:defRPr>
                <a:solidFill>
                  <a:srgbClr val="FFFFFF"/>
                </a:solidFill>
              </a:defRPr>
            </a:lvl4pPr>
            <a:lvl5pPr lvl="4" algn="ctr" rtl="0">
              <a:spcBef>
                <a:spcPts val="0"/>
              </a:spcBef>
              <a:spcAft>
                <a:spcPts val="0"/>
              </a:spcAft>
              <a:buClr>
                <a:srgbClr val="FFFFFF"/>
              </a:buClr>
              <a:buSzPts val="1400"/>
              <a:buNone/>
              <a:defRPr>
                <a:solidFill>
                  <a:srgbClr val="FFFFFF"/>
                </a:solidFill>
              </a:defRPr>
            </a:lvl5pPr>
            <a:lvl6pPr lvl="5" algn="ctr" rtl="0">
              <a:spcBef>
                <a:spcPts val="0"/>
              </a:spcBef>
              <a:spcAft>
                <a:spcPts val="0"/>
              </a:spcAft>
              <a:buClr>
                <a:srgbClr val="FFFFFF"/>
              </a:buClr>
              <a:buSzPts val="1400"/>
              <a:buNone/>
              <a:defRPr>
                <a:solidFill>
                  <a:srgbClr val="FFFFFF"/>
                </a:solidFill>
              </a:defRPr>
            </a:lvl6pPr>
            <a:lvl7pPr lvl="6" algn="ctr" rtl="0">
              <a:spcBef>
                <a:spcPts val="0"/>
              </a:spcBef>
              <a:spcAft>
                <a:spcPts val="0"/>
              </a:spcAft>
              <a:buClr>
                <a:srgbClr val="FFFFFF"/>
              </a:buClr>
              <a:buSzPts val="1400"/>
              <a:buNone/>
              <a:defRPr>
                <a:solidFill>
                  <a:srgbClr val="FFFFFF"/>
                </a:solidFill>
              </a:defRPr>
            </a:lvl7pPr>
            <a:lvl8pPr lvl="7" algn="ctr" rtl="0">
              <a:spcBef>
                <a:spcPts val="0"/>
              </a:spcBef>
              <a:spcAft>
                <a:spcPts val="0"/>
              </a:spcAft>
              <a:buClr>
                <a:srgbClr val="FFFFFF"/>
              </a:buClr>
              <a:buSzPts val="1400"/>
              <a:buNone/>
              <a:defRPr>
                <a:solidFill>
                  <a:srgbClr val="FFFFFF"/>
                </a:solidFill>
              </a:defRPr>
            </a:lvl8pPr>
            <a:lvl9pPr lvl="8" algn="ctr" rtl="0">
              <a:spcBef>
                <a:spcPts val="0"/>
              </a:spcBef>
              <a:spcAft>
                <a:spcPts val="0"/>
              </a:spcAft>
              <a:buClr>
                <a:srgbClr val="FFFFFF"/>
              </a:buClr>
              <a:buSzPts val="1400"/>
              <a:buNone/>
              <a:defRPr>
                <a:solidFill>
                  <a:srgbClr val="FFFFFF"/>
                </a:solidFill>
              </a:defRPr>
            </a:lvl9pPr>
          </a:lstStyle>
          <a:p>
            <a:endParaRPr/>
          </a:p>
        </p:txBody>
      </p:sp>
      <p:sp>
        <p:nvSpPr>
          <p:cNvPr id="14" name="Google Shape;14;p3"/>
          <p:cNvSpPr txBox="1">
            <a:spLocks noGrp="1"/>
          </p:cNvSpPr>
          <p:nvPr>
            <p:ph type="subTitle" idx="1"/>
          </p:nvPr>
        </p:nvSpPr>
        <p:spPr>
          <a:xfrm>
            <a:off x="3453951" y="3685133"/>
            <a:ext cx="22362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1000"/>
              <a:buNone/>
              <a:defRPr sz="1000">
                <a:solidFill>
                  <a:srgbClr val="FFFFFF"/>
                </a:solidFill>
              </a:defRPr>
            </a:lvl1pPr>
            <a:lvl2pPr lvl="1" algn="ctr" rtl="0">
              <a:spcBef>
                <a:spcPts val="0"/>
              </a:spcBef>
              <a:spcAft>
                <a:spcPts val="0"/>
              </a:spcAft>
              <a:buClr>
                <a:srgbClr val="FFFFFF"/>
              </a:buClr>
              <a:buSzPts val="1000"/>
              <a:buNone/>
              <a:defRPr sz="1000">
                <a:solidFill>
                  <a:srgbClr val="FFFFFF"/>
                </a:solidFill>
              </a:defRPr>
            </a:lvl2pPr>
            <a:lvl3pPr lvl="2" algn="ctr" rtl="0">
              <a:spcBef>
                <a:spcPts val="0"/>
              </a:spcBef>
              <a:spcAft>
                <a:spcPts val="0"/>
              </a:spcAft>
              <a:buClr>
                <a:srgbClr val="FFFFFF"/>
              </a:buClr>
              <a:buSzPts val="1000"/>
              <a:buNone/>
              <a:defRPr sz="1000">
                <a:solidFill>
                  <a:srgbClr val="FFFFFF"/>
                </a:solidFill>
              </a:defRPr>
            </a:lvl3pPr>
            <a:lvl4pPr lvl="3" algn="ctr" rtl="0">
              <a:spcBef>
                <a:spcPts val="0"/>
              </a:spcBef>
              <a:spcAft>
                <a:spcPts val="0"/>
              </a:spcAft>
              <a:buClr>
                <a:srgbClr val="FFFFFF"/>
              </a:buClr>
              <a:buSzPts val="1000"/>
              <a:buNone/>
              <a:defRPr sz="1000">
                <a:solidFill>
                  <a:srgbClr val="FFFFFF"/>
                </a:solidFill>
              </a:defRPr>
            </a:lvl4pPr>
            <a:lvl5pPr lvl="4" algn="ctr" rtl="0">
              <a:spcBef>
                <a:spcPts val="0"/>
              </a:spcBef>
              <a:spcAft>
                <a:spcPts val="0"/>
              </a:spcAft>
              <a:buClr>
                <a:srgbClr val="FFFFFF"/>
              </a:buClr>
              <a:buSzPts val="1000"/>
              <a:buNone/>
              <a:defRPr sz="1000">
                <a:solidFill>
                  <a:srgbClr val="FFFFFF"/>
                </a:solidFill>
              </a:defRPr>
            </a:lvl5pPr>
            <a:lvl6pPr lvl="5" algn="ctr" rtl="0">
              <a:spcBef>
                <a:spcPts val="0"/>
              </a:spcBef>
              <a:spcAft>
                <a:spcPts val="0"/>
              </a:spcAft>
              <a:buClr>
                <a:srgbClr val="FFFFFF"/>
              </a:buClr>
              <a:buSzPts val="1000"/>
              <a:buNone/>
              <a:defRPr sz="1000">
                <a:solidFill>
                  <a:srgbClr val="FFFFFF"/>
                </a:solidFill>
              </a:defRPr>
            </a:lvl6pPr>
            <a:lvl7pPr lvl="6" algn="ctr" rtl="0">
              <a:spcBef>
                <a:spcPts val="0"/>
              </a:spcBef>
              <a:spcAft>
                <a:spcPts val="0"/>
              </a:spcAft>
              <a:buClr>
                <a:srgbClr val="FFFFFF"/>
              </a:buClr>
              <a:buSzPts val="1000"/>
              <a:buNone/>
              <a:defRPr sz="1000">
                <a:solidFill>
                  <a:srgbClr val="FFFFFF"/>
                </a:solidFill>
              </a:defRPr>
            </a:lvl7pPr>
            <a:lvl8pPr lvl="7" algn="ctr" rtl="0">
              <a:spcBef>
                <a:spcPts val="0"/>
              </a:spcBef>
              <a:spcAft>
                <a:spcPts val="0"/>
              </a:spcAft>
              <a:buClr>
                <a:srgbClr val="FFFFFF"/>
              </a:buClr>
              <a:buSzPts val="1000"/>
              <a:buNone/>
              <a:defRPr sz="1000">
                <a:solidFill>
                  <a:srgbClr val="FFFFFF"/>
                </a:solidFill>
              </a:defRPr>
            </a:lvl8pPr>
            <a:lvl9pPr lvl="8" algn="ctr" rtl="0">
              <a:spcBef>
                <a:spcPts val="0"/>
              </a:spcBef>
              <a:spcAft>
                <a:spcPts val="0"/>
              </a:spcAft>
              <a:buClr>
                <a:srgbClr val="FFFFFF"/>
              </a:buClr>
              <a:buSzPts val="1000"/>
              <a:buNone/>
              <a:defRPr sz="1000">
                <a:solidFill>
                  <a:srgbClr val="FFFFFF"/>
                </a:solidFill>
              </a:defRPr>
            </a:lvl9pPr>
          </a:lstStyle>
          <a:p>
            <a:endParaRPr/>
          </a:p>
        </p:txBody>
      </p:sp>
    </p:spTree>
    <p:extLst>
      <p:ext uri="{BB962C8B-B14F-4D97-AF65-F5344CB8AC3E}">
        <p14:creationId xmlns:p14="http://schemas.microsoft.com/office/powerpoint/2010/main" val="288783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A9E66CD-99CC-45B1-A15D-3626A6160849}"/>
              </a:ext>
            </a:extLst>
          </p:cNvPr>
          <p:cNvSpPr>
            <a:spLocks noGrp="1"/>
          </p:cNvSpPr>
          <p:nvPr>
            <p:ph type="pic" sz="quarter" idx="13"/>
          </p:nvPr>
        </p:nvSpPr>
        <p:spPr>
          <a:xfrm>
            <a:off x="344043" y="457200"/>
            <a:ext cx="8455915" cy="5943600"/>
          </a:xfrm>
          <a:noFill/>
        </p:spPr>
        <p:txBody>
          <a:bodyPr anchor="ctr" anchorCtr="0">
            <a:noAutofit/>
          </a:bodyPr>
          <a:lstStyle>
            <a:lvl1pPr marL="0" indent="0" algn="ctr">
              <a:buNone/>
              <a:defRPr>
                <a:latin typeface="+mn-lt"/>
              </a:defRPr>
            </a:lvl1pPr>
          </a:lstStyle>
          <a:p>
            <a:r>
              <a:rPr lang="en-US" smtClean="0"/>
              <a:t>Click icon to add picture</a:t>
            </a:r>
            <a:endParaRPr lang="ru-RU" dirty="0"/>
          </a:p>
        </p:txBody>
      </p:sp>
      <p:sp>
        <p:nvSpPr>
          <p:cNvPr id="15" name="Picture Placeholder 14">
            <a:extLst>
              <a:ext uri="{FF2B5EF4-FFF2-40B4-BE49-F238E27FC236}">
                <a16:creationId xmlns:a16="http://schemas.microsoft.com/office/drawing/2014/main" id="{CF15D4B3-A0CD-4C14-BB5E-CB9859BD8A51}"/>
              </a:ext>
            </a:extLst>
          </p:cNvPr>
          <p:cNvSpPr>
            <a:spLocks noGrp="1"/>
          </p:cNvSpPr>
          <p:nvPr>
            <p:ph type="pic" sz="quarter" idx="14"/>
          </p:nvPr>
        </p:nvSpPr>
        <p:spPr>
          <a:xfrm>
            <a:off x="4023360" y="1746127"/>
            <a:ext cx="1097280" cy="987552"/>
          </a:xfrm>
        </p:spPr>
        <p:txBody>
          <a:bodyPr anchor="ctr" anchorCtr="0">
            <a:noAutofit/>
          </a:bodyPr>
          <a:lstStyle>
            <a:lvl1pPr marL="0" indent="0" algn="ctr">
              <a:buNone/>
              <a:defRPr sz="1400">
                <a:latin typeface="+mn-lt"/>
              </a:defRPr>
            </a:lvl1pPr>
          </a:lstStyle>
          <a:p>
            <a:r>
              <a:rPr lang="en-US" smtClean="0"/>
              <a:t>Click icon to add picture</a:t>
            </a:r>
            <a:endParaRPr lang="ru-RU" dirty="0"/>
          </a:p>
        </p:txBody>
      </p:sp>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344043" y="3252539"/>
            <a:ext cx="8455915" cy="1348720"/>
          </a:xfrm>
          <a:solidFill>
            <a:schemeClr val="bg1">
              <a:alpha val="60000"/>
            </a:schemeClr>
          </a:solidFill>
        </p:spPr>
        <p:txBody>
          <a:bodyPr anchor="ctr" anchorCtr="0">
            <a:normAutofit/>
          </a:bodyPr>
          <a:lstStyle>
            <a:lvl1pPr algn="ctr">
              <a:defRPr sz="5500">
                <a:latin typeface="+mj-lt"/>
              </a:defRPr>
            </a:lvl1pPr>
          </a:lstStyle>
          <a:p>
            <a:r>
              <a:rPr lang="en-US" smtClean="0"/>
              <a:t>Click to edit Master title style</a:t>
            </a:r>
            <a:endParaRPr lang="ru-RU" dirty="0"/>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344043" y="4628730"/>
            <a:ext cx="8455915" cy="1772071"/>
          </a:xfrm>
          <a:solidFill>
            <a:schemeClr val="accent1">
              <a:alpha val="30000"/>
            </a:schemeClr>
          </a:solidFill>
        </p:spPr>
        <p:txBody>
          <a:bodyPr tIns="252000" rIns="90000" anchor="t" anchorCtr="0">
            <a:normAutofit/>
          </a:bodyPr>
          <a:lstStyle>
            <a:lvl1pPr marL="0" indent="0" algn="ctr">
              <a:buNone/>
              <a:defRPr sz="2800">
                <a:solidFill>
                  <a:schemeClr val="bg1"/>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ru-RU" dirty="0"/>
          </a:p>
        </p:txBody>
      </p:sp>
    </p:spTree>
    <p:extLst>
      <p:ext uri="{BB962C8B-B14F-4D97-AF65-F5344CB8AC3E}">
        <p14:creationId xmlns:p14="http://schemas.microsoft.com/office/powerpoint/2010/main" val="295135354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049620"/>
            <a:ext cx="7543800" cy="4870718"/>
          </a:xfrm>
          <a:prstGeom prst="rect">
            <a:avLst/>
          </a:prstGeom>
        </p:spPr>
        <p:txBody>
          <a:bodyPr vert="horz" lIns="91440" tIns="45720" rIns="91440" bIns="45720" rtlCol="0" anchor="ctr" anchorCtr="0">
            <a:normAutofit/>
          </a:bodyPr>
          <a:lstStyle/>
          <a:p>
            <a:pPr lvl="0"/>
            <a:endParaRPr lang="en-CA" dirty="0" smtClean="0"/>
          </a:p>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p>
        </p:txBody>
      </p:sp>
      <p:grpSp>
        <p:nvGrpSpPr>
          <p:cNvPr id="12" name="Group 11"/>
          <p:cNvGrpSpPr/>
          <p:nvPr userDrawn="1"/>
        </p:nvGrpSpPr>
        <p:grpSpPr>
          <a:xfrm>
            <a:off x="-13609" y="-1424"/>
            <a:ext cx="9163161" cy="786103"/>
            <a:chOff x="-13609" y="-1809"/>
            <a:chExt cx="9163161" cy="688791"/>
          </a:xfrm>
        </p:grpSpPr>
        <p:sp>
          <p:nvSpPr>
            <p:cNvPr id="28" name="Rectangle 7"/>
            <p:cNvSpPr/>
            <p:nvPr userDrawn="1"/>
          </p:nvSpPr>
          <p:spPr>
            <a:xfrm>
              <a:off x="-9212" y="73632"/>
              <a:ext cx="9158764" cy="613350"/>
            </a:xfrm>
            <a:custGeom>
              <a:avLst/>
              <a:gdLst>
                <a:gd name="connsiteX0" fmla="*/ 7147841 w 9138819"/>
                <a:gd name="connsiteY0" fmla="*/ 64387 h 814194"/>
                <a:gd name="connsiteX1" fmla="*/ 7568175 w 9138819"/>
                <a:gd name="connsiteY1" fmla="*/ 606 h 814194"/>
                <a:gd name="connsiteX2" fmla="*/ 7736889 w 9138819"/>
                <a:gd name="connsiteY2" fmla="*/ 105485 h 814194"/>
                <a:gd name="connsiteX3" fmla="*/ 9138819 w 9138819"/>
                <a:gd name="connsiteY3" fmla="*/ 105485 h 814194"/>
                <a:gd name="connsiteX4" fmla="*/ 9138819 w 9138819"/>
                <a:gd name="connsiteY4" fmla="*/ 205579 h 814194"/>
                <a:gd name="connsiteX5" fmla="*/ 7853907 w 9138819"/>
                <a:gd name="connsiteY5" fmla="*/ 205579 h 814194"/>
                <a:gd name="connsiteX6" fmla="*/ 7627523 w 9138819"/>
                <a:gd name="connsiteY6" fmla="*/ 569753 h 814194"/>
                <a:gd name="connsiteX7" fmla="*/ 7298249 w 9138819"/>
                <a:gd name="connsiteY7" fmla="*/ 806417 h 814194"/>
                <a:gd name="connsiteX8" fmla="*/ 7251242 w 9138819"/>
                <a:gd name="connsiteY8" fmla="*/ 808960 h 814194"/>
                <a:gd name="connsiteX9" fmla="*/ 7251242 w 9138819"/>
                <a:gd name="connsiteY9" fmla="*/ 814194 h 814194"/>
                <a:gd name="connsiteX10" fmla="*/ 0 w 9138819"/>
                <a:gd name="connsiteY10" fmla="*/ 814194 h 814194"/>
                <a:gd name="connsiteX11" fmla="*/ 0 w 9138819"/>
                <a:gd name="connsiteY11" fmla="*/ 105485 h 814194"/>
                <a:gd name="connsiteX12" fmla="*/ 7106144 w 9138819"/>
                <a:gd name="connsiteY12" fmla="*/ 105485 h 814194"/>
                <a:gd name="connsiteX13" fmla="*/ 7147841 w 9138819"/>
                <a:gd name="connsiteY13" fmla="*/ 64387 h 814194"/>
                <a:gd name="connsiteX0" fmla="*/ 7147841 w 9138819"/>
                <a:gd name="connsiteY0" fmla="*/ 0 h 749807"/>
                <a:gd name="connsiteX1" fmla="*/ 7736889 w 9138819"/>
                <a:gd name="connsiteY1" fmla="*/ 41098 h 749807"/>
                <a:gd name="connsiteX2" fmla="*/ 9138819 w 9138819"/>
                <a:gd name="connsiteY2" fmla="*/ 41098 h 749807"/>
                <a:gd name="connsiteX3" fmla="*/ 9138819 w 9138819"/>
                <a:gd name="connsiteY3" fmla="*/ 141192 h 749807"/>
                <a:gd name="connsiteX4" fmla="*/ 7853907 w 9138819"/>
                <a:gd name="connsiteY4" fmla="*/ 141192 h 749807"/>
                <a:gd name="connsiteX5" fmla="*/ 7627523 w 9138819"/>
                <a:gd name="connsiteY5" fmla="*/ 505366 h 749807"/>
                <a:gd name="connsiteX6" fmla="*/ 7298249 w 9138819"/>
                <a:gd name="connsiteY6" fmla="*/ 742030 h 749807"/>
                <a:gd name="connsiteX7" fmla="*/ 7251242 w 9138819"/>
                <a:gd name="connsiteY7" fmla="*/ 744573 h 749807"/>
                <a:gd name="connsiteX8" fmla="*/ 7251242 w 9138819"/>
                <a:gd name="connsiteY8" fmla="*/ 749807 h 749807"/>
                <a:gd name="connsiteX9" fmla="*/ 0 w 9138819"/>
                <a:gd name="connsiteY9" fmla="*/ 749807 h 749807"/>
                <a:gd name="connsiteX10" fmla="*/ 0 w 9138819"/>
                <a:gd name="connsiteY10" fmla="*/ 41098 h 749807"/>
                <a:gd name="connsiteX11" fmla="*/ 7106144 w 9138819"/>
                <a:gd name="connsiteY11" fmla="*/ 41098 h 749807"/>
                <a:gd name="connsiteX12" fmla="*/ 7147841 w 9138819"/>
                <a:gd name="connsiteY12" fmla="*/ 0 h 749807"/>
                <a:gd name="connsiteX0" fmla="*/ 7106144 w 9138819"/>
                <a:gd name="connsiteY0" fmla="*/ 0 h 708709"/>
                <a:gd name="connsiteX1" fmla="*/ 7736889 w 9138819"/>
                <a:gd name="connsiteY1" fmla="*/ 0 h 708709"/>
                <a:gd name="connsiteX2" fmla="*/ 9138819 w 9138819"/>
                <a:gd name="connsiteY2" fmla="*/ 0 h 708709"/>
                <a:gd name="connsiteX3" fmla="*/ 9138819 w 9138819"/>
                <a:gd name="connsiteY3" fmla="*/ 100094 h 708709"/>
                <a:gd name="connsiteX4" fmla="*/ 7853907 w 9138819"/>
                <a:gd name="connsiteY4" fmla="*/ 100094 h 708709"/>
                <a:gd name="connsiteX5" fmla="*/ 7627523 w 9138819"/>
                <a:gd name="connsiteY5" fmla="*/ 464268 h 708709"/>
                <a:gd name="connsiteX6" fmla="*/ 7298249 w 9138819"/>
                <a:gd name="connsiteY6" fmla="*/ 700932 h 708709"/>
                <a:gd name="connsiteX7" fmla="*/ 7251242 w 9138819"/>
                <a:gd name="connsiteY7" fmla="*/ 703475 h 708709"/>
                <a:gd name="connsiteX8" fmla="*/ 7251242 w 9138819"/>
                <a:gd name="connsiteY8" fmla="*/ 708709 h 708709"/>
                <a:gd name="connsiteX9" fmla="*/ 0 w 9138819"/>
                <a:gd name="connsiteY9" fmla="*/ 708709 h 708709"/>
                <a:gd name="connsiteX10" fmla="*/ 0 w 9138819"/>
                <a:gd name="connsiteY10" fmla="*/ 0 h 708709"/>
                <a:gd name="connsiteX11" fmla="*/ 7106144 w 9138819"/>
                <a:gd name="connsiteY11" fmla="*/ 0 h 708709"/>
                <a:gd name="connsiteX0" fmla="*/ 7106144 w 9138819"/>
                <a:gd name="connsiteY0" fmla="*/ 0 h 708709"/>
                <a:gd name="connsiteX1" fmla="*/ 7736889 w 9138819"/>
                <a:gd name="connsiteY1" fmla="*/ 0 h 708709"/>
                <a:gd name="connsiteX2" fmla="*/ 9138819 w 9138819"/>
                <a:gd name="connsiteY2" fmla="*/ 0 h 708709"/>
                <a:gd name="connsiteX3" fmla="*/ 9138819 w 9138819"/>
                <a:gd name="connsiteY3" fmla="*/ 100094 h 708709"/>
                <a:gd name="connsiteX4" fmla="*/ 7853907 w 9138819"/>
                <a:gd name="connsiteY4" fmla="*/ 100094 h 708709"/>
                <a:gd name="connsiteX5" fmla="*/ 7627523 w 9138819"/>
                <a:gd name="connsiteY5" fmla="*/ 464268 h 708709"/>
                <a:gd name="connsiteX6" fmla="*/ 7298249 w 9138819"/>
                <a:gd name="connsiteY6" fmla="*/ 700932 h 708709"/>
                <a:gd name="connsiteX7" fmla="*/ 7251242 w 9138819"/>
                <a:gd name="connsiteY7" fmla="*/ 703475 h 708709"/>
                <a:gd name="connsiteX8" fmla="*/ 7251242 w 9138819"/>
                <a:gd name="connsiteY8" fmla="*/ 708709 h 708709"/>
                <a:gd name="connsiteX9" fmla="*/ 0 w 9138819"/>
                <a:gd name="connsiteY9" fmla="*/ 708709 h 708709"/>
                <a:gd name="connsiteX10" fmla="*/ 0 w 9138819"/>
                <a:gd name="connsiteY10" fmla="*/ 0 h 708709"/>
                <a:gd name="connsiteX11" fmla="*/ 7106144 w 9138819"/>
                <a:gd name="connsiteY11" fmla="*/ 0 h 708709"/>
                <a:gd name="connsiteX0" fmla="*/ 7106144 w 9138819"/>
                <a:gd name="connsiteY0" fmla="*/ 0 h 708709"/>
                <a:gd name="connsiteX1" fmla="*/ 7736889 w 9138819"/>
                <a:gd name="connsiteY1" fmla="*/ 0 h 708709"/>
                <a:gd name="connsiteX2" fmla="*/ 9138819 w 9138819"/>
                <a:gd name="connsiteY2" fmla="*/ 0 h 708709"/>
                <a:gd name="connsiteX3" fmla="*/ 9138819 w 9138819"/>
                <a:gd name="connsiteY3" fmla="*/ 100094 h 708709"/>
                <a:gd name="connsiteX4" fmla="*/ 7972772 w 9138819"/>
                <a:gd name="connsiteY4" fmla="*/ 137629 h 708709"/>
                <a:gd name="connsiteX5" fmla="*/ 7627523 w 9138819"/>
                <a:gd name="connsiteY5" fmla="*/ 464268 h 708709"/>
                <a:gd name="connsiteX6" fmla="*/ 7298249 w 9138819"/>
                <a:gd name="connsiteY6" fmla="*/ 700932 h 708709"/>
                <a:gd name="connsiteX7" fmla="*/ 7251242 w 9138819"/>
                <a:gd name="connsiteY7" fmla="*/ 703475 h 708709"/>
                <a:gd name="connsiteX8" fmla="*/ 7251242 w 9138819"/>
                <a:gd name="connsiteY8" fmla="*/ 708709 h 708709"/>
                <a:gd name="connsiteX9" fmla="*/ 0 w 9138819"/>
                <a:gd name="connsiteY9" fmla="*/ 708709 h 708709"/>
                <a:gd name="connsiteX10" fmla="*/ 0 w 9138819"/>
                <a:gd name="connsiteY10" fmla="*/ 0 h 708709"/>
                <a:gd name="connsiteX11" fmla="*/ 7106144 w 9138819"/>
                <a:gd name="connsiteY11" fmla="*/ 0 h 708709"/>
                <a:gd name="connsiteX0" fmla="*/ 7106144 w 9138819"/>
                <a:gd name="connsiteY0" fmla="*/ 0 h 708709"/>
                <a:gd name="connsiteX1" fmla="*/ 7736889 w 9138819"/>
                <a:gd name="connsiteY1" fmla="*/ 0 h 708709"/>
                <a:gd name="connsiteX2" fmla="*/ 8283746 w 9138819"/>
                <a:gd name="connsiteY2" fmla="*/ 0 h 708709"/>
                <a:gd name="connsiteX3" fmla="*/ 9138819 w 9138819"/>
                <a:gd name="connsiteY3" fmla="*/ 100094 h 708709"/>
                <a:gd name="connsiteX4" fmla="*/ 7972772 w 9138819"/>
                <a:gd name="connsiteY4" fmla="*/ 137629 h 708709"/>
                <a:gd name="connsiteX5" fmla="*/ 7627523 w 9138819"/>
                <a:gd name="connsiteY5" fmla="*/ 464268 h 708709"/>
                <a:gd name="connsiteX6" fmla="*/ 7298249 w 9138819"/>
                <a:gd name="connsiteY6" fmla="*/ 700932 h 708709"/>
                <a:gd name="connsiteX7" fmla="*/ 7251242 w 9138819"/>
                <a:gd name="connsiteY7" fmla="*/ 703475 h 708709"/>
                <a:gd name="connsiteX8" fmla="*/ 7251242 w 9138819"/>
                <a:gd name="connsiteY8" fmla="*/ 708709 h 708709"/>
                <a:gd name="connsiteX9" fmla="*/ 0 w 9138819"/>
                <a:gd name="connsiteY9" fmla="*/ 708709 h 708709"/>
                <a:gd name="connsiteX10" fmla="*/ 0 w 9138819"/>
                <a:gd name="connsiteY10" fmla="*/ 0 h 708709"/>
                <a:gd name="connsiteX11" fmla="*/ 7106144 w 9138819"/>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106350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106350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106350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88526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88526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88526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88526 h 708709"/>
                <a:gd name="connsiteX4" fmla="*/ 7910532 w 8283746"/>
                <a:gd name="connsiteY4" fmla="*/ 164366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950828 w 9128430"/>
                <a:gd name="connsiteY0" fmla="*/ 0 h 708709"/>
                <a:gd name="connsiteX1" fmla="*/ 8581573 w 9128430"/>
                <a:gd name="connsiteY1" fmla="*/ 0 h 708709"/>
                <a:gd name="connsiteX2" fmla="*/ 9128430 w 9128430"/>
                <a:gd name="connsiteY2" fmla="*/ 0 h 708709"/>
                <a:gd name="connsiteX3" fmla="*/ 9128430 w 9128430"/>
                <a:gd name="connsiteY3" fmla="*/ 88526 h 708709"/>
                <a:gd name="connsiteX4" fmla="*/ 8755216 w 9128430"/>
                <a:gd name="connsiteY4" fmla="*/ 164366 h 708709"/>
                <a:gd name="connsiteX5" fmla="*/ 8472207 w 9128430"/>
                <a:gd name="connsiteY5" fmla="*/ 464268 h 708709"/>
                <a:gd name="connsiteX6" fmla="*/ 8142933 w 9128430"/>
                <a:gd name="connsiteY6" fmla="*/ 700932 h 708709"/>
                <a:gd name="connsiteX7" fmla="*/ 8095926 w 9128430"/>
                <a:gd name="connsiteY7" fmla="*/ 703475 h 708709"/>
                <a:gd name="connsiteX8" fmla="*/ 8095926 w 9128430"/>
                <a:gd name="connsiteY8" fmla="*/ 708709 h 708709"/>
                <a:gd name="connsiteX9" fmla="*/ 0 w 9128430"/>
                <a:gd name="connsiteY9" fmla="*/ 708709 h 708709"/>
                <a:gd name="connsiteX10" fmla="*/ 844684 w 9128430"/>
                <a:gd name="connsiteY10" fmla="*/ 0 h 708709"/>
                <a:gd name="connsiteX11" fmla="*/ 7950828 w 9128430"/>
                <a:gd name="connsiteY11" fmla="*/ 0 h 708709"/>
                <a:gd name="connsiteX0" fmla="*/ 7959720 w 9137322"/>
                <a:gd name="connsiteY0" fmla="*/ 4456 h 713165"/>
                <a:gd name="connsiteX1" fmla="*/ 8590465 w 9137322"/>
                <a:gd name="connsiteY1" fmla="*/ 4456 h 713165"/>
                <a:gd name="connsiteX2" fmla="*/ 9137322 w 9137322"/>
                <a:gd name="connsiteY2" fmla="*/ 4456 h 713165"/>
                <a:gd name="connsiteX3" fmla="*/ 9137322 w 9137322"/>
                <a:gd name="connsiteY3" fmla="*/ 92982 h 713165"/>
                <a:gd name="connsiteX4" fmla="*/ 8764108 w 9137322"/>
                <a:gd name="connsiteY4" fmla="*/ 168822 h 713165"/>
                <a:gd name="connsiteX5" fmla="*/ 8481099 w 9137322"/>
                <a:gd name="connsiteY5" fmla="*/ 468724 h 713165"/>
                <a:gd name="connsiteX6" fmla="*/ 8151825 w 9137322"/>
                <a:gd name="connsiteY6" fmla="*/ 705388 h 713165"/>
                <a:gd name="connsiteX7" fmla="*/ 8104818 w 9137322"/>
                <a:gd name="connsiteY7" fmla="*/ 707931 h 713165"/>
                <a:gd name="connsiteX8" fmla="*/ 8104818 w 9137322"/>
                <a:gd name="connsiteY8" fmla="*/ 713165 h 713165"/>
                <a:gd name="connsiteX9" fmla="*/ 8892 w 9137322"/>
                <a:gd name="connsiteY9" fmla="*/ 713165 h 713165"/>
                <a:gd name="connsiteX10" fmla="*/ 0 w 9137322"/>
                <a:gd name="connsiteY10" fmla="*/ 0 h 713165"/>
                <a:gd name="connsiteX11" fmla="*/ 7959720 w 9137322"/>
                <a:gd name="connsiteY11" fmla="*/ 4456 h 713165"/>
                <a:gd name="connsiteX0" fmla="*/ 7959720 w 9137322"/>
                <a:gd name="connsiteY0" fmla="*/ 4456 h 713165"/>
                <a:gd name="connsiteX1" fmla="*/ 8590465 w 9137322"/>
                <a:gd name="connsiteY1" fmla="*/ 4456 h 713165"/>
                <a:gd name="connsiteX2" fmla="*/ 9137322 w 9137322"/>
                <a:gd name="connsiteY2" fmla="*/ 4456 h 713165"/>
                <a:gd name="connsiteX3" fmla="*/ 9137322 w 9137322"/>
                <a:gd name="connsiteY3" fmla="*/ 92982 h 713165"/>
                <a:gd name="connsiteX4" fmla="*/ 8764108 w 9137322"/>
                <a:gd name="connsiteY4" fmla="*/ 168822 h 713165"/>
                <a:gd name="connsiteX5" fmla="*/ 8481099 w 9137322"/>
                <a:gd name="connsiteY5" fmla="*/ 468724 h 713165"/>
                <a:gd name="connsiteX6" fmla="*/ 8151825 w 9137322"/>
                <a:gd name="connsiteY6" fmla="*/ 705388 h 713165"/>
                <a:gd name="connsiteX7" fmla="*/ 8104818 w 9137322"/>
                <a:gd name="connsiteY7" fmla="*/ 707931 h 713165"/>
                <a:gd name="connsiteX8" fmla="*/ 8892 w 9137322"/>
                <a:gd name="connsiteY8" fmla="*/ 713165 h 713165"/>
                <a:gd name="connsiteX9" fmla="*/ 0 w 9137322"/>
                <a:gd name="connsiteY9" fmla="*/ 0 h 713165"/>
                <a:gd name="connsiteX10" fmla="*/ 7959720 w 9137322"/>
                <a:gd name="connsiteY10" fmla="*/ 4456 h 713165"/>
                <a:gd name="connsiteX0" fmla="*/ 7959720 w 9137322"/>
                <a:gd name="connsiteY0" fmla="*/ 4456 h 713165"/>
                <a:gd name="connsiteX1" fmla="*/ 8590465 w 9137322"/>
                <a:gd name="connsiteY1" fmla="*/ 4456 h 713165"/>
                <a:gd name="connsiteX2" fmla="*/ 9137322 w 9137322"/>
                <a:gd name="connsiteY2" fmla="*/ 4456 h 713165"/>
                <a:gd name="connsiteX3" fmla="*/ 9137322 w 9137322"/>
                <a:gd name="connsiteY3" fmla="*/ 92982 h 713165"/>
                <a:gd name="connsiteX4" fmla="*/ 8764108 w 9137322"/>
                <a:gd name="connsiteY4" fmla="*/ 168822 h 713165"/>
                <a:gd name="connsiteX5" fmla="*/ 8481099 w 9137322"/>
                <a:gd name="connsiteY5" fmla="*/ 468724 h 713165"/>
                <a:gd name="connsiteX6" fmla="*/ 8151825 w 9137322"/>
                <a:gd name="connsiteY6" fmla="*/ 705388 h 713165"/>
                <a:gd name="connsiteX7" fmla="*/ 8892 w 9137322"/>
                <a:gd name="connsiteY7" fmla="*/ 713165 h 713165"/>
                <a:gd name="connsiteX8" fmla="*/ 0 w 9137322"/>
                <a:gd name="connsiteY8" fmla="*/ 0 h 713165"/>
                <a:gd name="connsiteX9" fmla="*/ 7959720 w 9137322"/>
                <a:gd name="connsiteY9" fmla="*/ 4456 h 713165"/>
                <a:gd name="connsiteX0" fmla="*/ 7959720 w 9137322"/>
                <a:gd name="connsiteY0" fmla="*/ 4456 h 713165"/>
                <a:gd name="connsiteX1" fmla="*/ 8590465 w 9137322"/>
                <a:gd name="connsiteY1" fmla="*/ 4456 h 713165"/>
                <a:gd name="connsiteX2" fmla="*/ 9137322 w 9137322"/>
                <a:gd name="connsiteY2" fmla="*/ 4456 h 713165"/>
                <a:gd name="connsiteX3" fmla="*/ 9137322 w 9137322"/>
                <a:gd name="connsiteY3" fmla="*/ 92982 h 713165"/>
                <a:gd name="connsiteX4" fmla="*/ 8764108 w 9137322"/>
                <a:gd name="connsiteY4" fmla="*/ 168822 h 713165"/>
                <a:gd name="connsiteX5" fmla="*/ 8481099 w 9137322"/>
                <a:gd name="connsiteY5" fmla="*/ 468724 h 713165"/>
                <a:gd name="connsiteX6" fmla="*/ 8151825 w 9137322"/>
                <a:gd name="connsiteY6" fmla="*/ 705388 h 713165"/>
                <a:gd name="connsiteX7" fmla="*/ 8892 w 9137322"/>
                <a:gd name="connsiteY7" fmla="*/ 713165 h 713165"/>
                <a:gd name="connsiteX8" fmla="*/ 0 w 9137322"/>
                <a:gd name="connsiteY8" fmla="*/ 0 h 713165"/>
                <a:gd name="connsiteX9" fmla="*/ 7959720 w 9137322"/>
                <a:gd name="connsiteY9" fmla="*/ 4456 h 713165"/>
                <a:gd name="connsiteX0" fmla="*/ 7959720 w 9137322"/>
                <a:gd name="connsiteY0" fmla="*/ 4456 h 705388"/>
                <a:gd name="connsiteX1" fmla="*/ 8590465 w 9137322"/>
                <a:gd name="connsiteY1" fmla="*/ 4456 h 705388"/>
                <a:gd name="connsiteX2" fmla="*/ 9137322 w 9137322"/>
                <a:gd name="connsiteY2" fmla="*/ 4456 h 705388"/>
                <a:gd name="connsiteX3" fmla="*/ 9137322 w 9137322"/>
                <a:gd name="connsiteY3" fmla="*/ 92982 h 705388"/>
                <a:gd name="connsiteX4" fmla="*/ 8764108 w 9137322"/>
                <a:gd name="connsiteY4" fmla="*/ 168822 h 705388"/>
                <a:gd name="connsiteX5" fmla="*/ 8481099 w 9137322"/>
                <a:gd name="connsiteY5" fmla="*/ 468724 h 705388"/>
                <a:gd name="connsiteX6" fmla="*/ 8151825 w 9137322"/>
                <a:gd name="connsiteY6" fmla="*/ 705388 h 705388"/>
                <a:gd name="connsiteX7" fmla="*/ 0 w 9137322"/>
                <a:gd name="connsiteY7" fmla="*/ 0 h 705388"/>
                <a:gd name="connsiteX8" fmla="*/ 7959720 w 9137322"/>
                <a:gd name="connsiteY8" fmla="*/ 4456 h 705388"/>
                <a:gd name="connsiteX0" fmla="*/ 7959720 w 9137322"/>
                <a:gd name="connsiteY0" fmla="*/ 4456 h 705388"/>
                <a:gd name="connsiteX1" fmla="*/ 8590465 w 9137322"/>
                <a:gd name="connsiteY1" fmla="*/ 4456 h 705388"/>
                <a:gd name="connsiteX2" fmla="*/ 9137322 w 9137322"/>
                <a:gd name="connsiteY2" fmla="*/ 4456 h 705388"/>
                <a:gd name="connsiteX3" fmla="*/ 9137322 w 9137322"/>
                <a:gd name="connsiteY3" fmla="*/ 92982 h 705388"/>
                <a:gd name="connsiteX4" fmla="*/ 8764108 w 9137322"/>
                <a:gd name="connsiteY4" fmla="*/ 168822 h 705388"/>
                <a:gd name="connsiteX5" fmla="*/ 8481099 w 9137322"/>
                <a:gd name="connsiteY5" fmla="*/ 468724 h 705388"/>
                <a:gd name="connsiteX6" fmla="*/ 8151825 w 9137322"/>
                <a:gd name="connsiteY6" fmla="*/ 705388 h 705388"/>
                <a:gd name="connsiteX7" fmla="*/ 592928 w 9137322"/>
                <a:gd name="connsiteY7" fmla="*/ 47404 h 705388"/>
                <a:gd name="connsiteX8" fmla="*/ 0 w 9137322"/>
                <a:gd name="connsiteY8" fmla="*/ 0 h 705388"/>
                <a:gd name="connsiteX9" fmla="*/ 7959720 w 9137322"/>
                <a:gd name="connsiteY9" fmla="*/ 4456 h 705388"/>
                <a:gd name="connsiteX0" fmla="*/ 7959720 w 9137322"/>
                <a:gd name="connsiteY0" fmla="*/ 4456 h 708121"/>
                <a:gd name="connsiteX1" fmla="*/ 8590465 w 9137322"/>
                <a:gd name="connsiteY1" fmla="*/ 4456 h 708121"/>
                <a:gd name="connsiteX2" fmla="*/ 9137322 w 9137322"/>
                <a:gd name="connsiteY2" fmla="*/ 4456 h 708121"/>
                <a:gd name="connsiteX3" fmla="*/ 9137322 w 9137322"/>
                <a:gd name="connsiteY3" fmla="*/ 92982 h 708121"/>
                <a:gd name="connsiteX4" fmla="*/ 8764108 w 9137322"/>
                <a:gd name="connsiteY4" fmla="*/ 168822 h 708121"/>
                <a:gd name="connsiteX5" fmla="*/ 8481099 w 9137322"/>
                <a:gd name="connsiteY5" fmla="*/ 468724 h 708121"/>
                <a:gd name="connsiteX6" fmla="*/ 8151825 w 9137322"/>
                <a:gd name="connsiteY6" fmla="*/ 705388 h 708121"/>
                <a:gd name="connsiteX7" fmla="*/ 13715 w 9137322"/>
                <a:gd name="connsiteY7" fmla="*/ 708121 h 708121"/>
                <a:gd name="connsiteX8" fmla="*/ 0 w 9137322"/>
                <a:gd name="connsiteY8" fmla="*/ 0 h 708121"/>
                <a:gd name="connsiteX9" fmla="*/ 7959720 w 9137322"/>
                <a:gd name="connsiteY9" fmla="*/ 4456 h 708121"/>
                <a:gd name="connsiteX0" fmla="*/ 7959720 w 9137322"/>
                <a:gd name="connsiteY0" fmla="*/ 4456 h 708121"/>
                <a:gd name="connsiteX1" fmla="*/ 8590465 w 9137322"/>
                <a:gd name="connsiteY1" fmla="*/ 4456 h 708121"/>
                <a:gd name="connsiteX2" fmla="*/ 9137322 w 9137322"/>
                <a:gd name="connsiteY2" fmla="*/ 4456 h 708121"/>
                <a:gd name="connsiteX3" fmla="*/ 9137322 w 9137322"/>
                <a:gd name="connsiteY3" fmla="*/ 92982 h 708121"/>
                <a:gd name="connsiteX4" fmla="*/ 8764108 w 9137322"/>
                <a:gd name="connsiteY4" fmla="*/ 168822 h 708121"/>
                <a:gd name="connsiteX5" fmla="*/ 8481099 w 9137322"/>
                <a:gd name="connsiteY5" fmla="*/ 468724 h 708121"/>
                <a:gd name="connsiteX6" fmla="*/ 8151825 w 9137322"/>
                <a:gd name="connsiteY6" fmla="*/ 705388 h 708121"/>
                <a:gd name="connsiteX7" fmla="*/ 140 w 9137322"/>
                <a:gd name="connsiteY7" fmla="*/ 708121 h 708121"/>
                <a:gd name="connsiteX8" fmla="*/ 0 w 9137322"/>
                <a:gd name="connsiteY8" fmla="*/ 0 h 708121"/>
                <a:gd name="connsiteX9" fmla="*/ 7959720 w 9137322"/>
                <a:gd name="connsiteY9" fmla="*/ 4456 h 70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37322" h="708121">
                  <a:moveTo>
                    <a:pt x="7959720" y="4456"/>
                  </a:moveTo>
                  <a:lnTo>
                    <a:pt x="8590465" y="4456"/>
                  </a:lnTo>
                  <a:lnTo>
                    <a:pt x="9137322" y="4456"/>
                  </a:lnTo>
                  <a:lnTo>
                    <a:pt x="9137322" y="92982"/>
                  </a:lnTo>
                  <a:cubicBezTo>
                    <a:pt x="9047650" y="87383"/>
                    <a:pt x="8873478" y="106198"/>
                    <a:pt x="8764108" y="168822"/>
                  </a:cubicBezTo>
                  <a:cubicBezTo>
                    <a:pt x="8654738" y="231446"/>
                    <a:pt x="8573709" y="368584"/>
                    <a:pt x="8481099" y="468724"/>
                  </a:cubicBezTo>
                  <a:cubicBezTo>
                    <a:pt x="8381998" y="601238"/>
                    <a:pt x="8273980" y="685673"/>
                    <a:pt x="8151825" y="705388"/>
                  </a:cubicBezTo>
                  <a:lnTo>
                    <a:pt x="140" y="708121"/>
                  </a:lnTo>
                  <a:cubicBezTo>
                    <a:pt x="93" y="472081"/>
                    <a:pt x="47" y="236040"/>
                    <a:pt x="0" y="0"/>
                  </a:cubicBezTo>
                  <a:lnTo>
                    <a:pt x="7959720" y="4456"/>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10"/>
            <p:cNvSpPr/>
            <p:nvPr userDrawn="1"/>
          </p:nvSpPr>
          <p:spPr>
            <a:xfrm>
              <a:off x="-4536" y="-1809"/>
              <a:ext cx="9144715" cy="649048"/>
            </a:xfrm>
            <a:custGeom>
              <a:avLst/>
              <a:gdLst>
                <a:gd name="connsiteX0" fmla="*/ 0 w 9158764"/>
                <a:gd name="connsiteY0" fmla="*/ 1440 h 714605"/>
                <a:gd name="connsiteX1" fmla="*/ 7309767 w 9158764"/>
                <a:gd name="connsiteY1" fmla="*/ 5896 h 714605"/>
                <a:gd name="connsiteX2" fmla="*/ 7889009 w 9158764"/>
                <a:gd name="connsiteY2" fmla="*/ 5896 h 714605"/>
                <a:gd name="connsiteX3" fmla="*/ 8391212 w 9158764"/>
                <a:gd name="connsiteY3" fmla="*/ 5896 h 714605"/>
                <a:gd name="connsiteX4" fmla="*/ 8391212 w 9158764"/>
                <a:gd name="connsiteY4" fmla="*/ 5976 h 714605"/>
                <a:gd name="connsiteX5" fmla="*/ 8957927 w 9158764"/>
                <a:gd name="connsiteY5" fmla="*/ 0 h 714605"/>
                <a:gd name="connsiteX6" fmla="*/ 9158764 w 9158764"/>
                <a:gd name="connsiteY6" fmla="*/ 96690 h 714605"/>
                <a:gd name="connsiteX7" fmla="*/ 8304734 w 9158764"/>
                <a:gd name="connsiteY7" fmla="*/ 96690 h 714605"/>
                <a:gd name="connsiteX8" fmla="*/ 8226626 w 9158764"/>
                <a:gd name="connsiteY8" fmla="*/ 106758 h 714605"/>
                <a:gd name="connsiteX9" fmla="*/ 8048473 w 9158764"/>
                <a:gd name="connsiteY9" fmla="*/ 170262 h 714605"/>
                <a:gd name="connsiteX10" fmla="*/ 7788573 w 9158764"/>
                <a:gd name="connsiteY10" fmla="*/ 470164 h 714605"/>
                <a:gd name="connsiteX11" fmla="*/ 7486186 w 9158764"/>
                <a:gd name="connsiteY11" fmla="*/ 706828 h 714605"/>
                <a:gd name="connsiteX12" fmla="*/ 8166 w 9158764"/>
                <a:gd name="connsiteY12" fmla="*/ 714605 h 714605"/>
                <a:gd name="connsiteX13" fmla="*/ 0 w 9158764"/>
                <a:gd name="connsiteY13" fmla="*/ 1440 h 714605"/>
                <a:gd name="connsiteX0" fmla="*/ 0 w 8975648"/>
                <a:gd name="connsiteY0" fmla="*/ 1440 h 714605"/>
                <a:gd name="connsiteX1" fmla="*/ 7309767 w 8975648"/>
                <a:gd name="connsiteY1" fmla="*/ 5896 h 714605"/>
                <a:gd name="connsiteX2" fmla="*/ 7889009 w 8975648"/>
                <a:gd name="connsiteY2" fmla="*/ 5896 h 714605"/>
                <a:gd name="connsiteX3" fmla="*/ 8391212 w 8975648"/>
                <a:gd name="connsiteY3" fmla="*/ 5896 h 714605"/>
                <a:gd name="connsiteX4" fmla="*/ 8391212 w 8975648"/>
                <a:gd name="connsiteY4" fmla="*/ 5976 h 714605"/>
                <a:gd name="connsiteX5" fmla="*/ 8957927 w 8975648"/>
                <a:gd name="connsiteY5" fmla="*/ 0 h 714605"/>
                <a:gd name="connsiteX6" fmla="*/ 8975648 w 8975648"/>
                <a:gd name="connsiteY6" fmla="*/ 96690 h 714605"/>
                <a:gd name="connsiteX7" fmla="*/ 8304734 w 8975648"/>
                <a:gd name="connsiteY7" fmla="*/ 96690 h 714605"/>
                <a:gd name="connsiteX8" fmla="*/ 8226626 w 8975648"/>
                <a:gd name="connsiteY8" fmla="*/ 106758 h 714605"/>
                <a:gd name="connsiteX9" fmla="*/ 8048473 w 8975648"/>
                <a:gd name="connsiteY9" fmla="*/ 170262 h 714605"/>
                <a:gd name="connsiteX10" fmla="*/ 7788573 w 8975648"/>
                <a:gd name="connsiteY10" fmla="*/ 470164 h 714605"/>
                <a:gd name="connsiteX11" fmla="*/ 7486186 w 8975648"/>
                <a:gd name="connsiteY11" fmla="*/ 706828 h 714605"/>
                <a:gd name="connsiteX12" fmla="*/ 8166 w 8975648"/>
                <a:gd name="connsiteY12" fmla="*/ 714605 h 714605"/>
                <a:gd name="connsiteX13" fmla="*/ 0 w 8975648"/>
                <a:gd name="connsiteY13" fmla="*/ 1440 h 714605"/>
                <a:gd name="connsiteX0" fmla="*/ 0 w 8975648"/>
                <a:gd name="connsiteY0" fmla="*/ 1440 h 744613"/>
                <a:gd name="connsiteX1" fmla="*/ 7309767 w 8975648"/>
                <a:gd name="connsiteY1" fmla="*/ 5896 h 744613"/>
                <a:gd name="connsiteX2" fmla="*/ 7889009 w 8975648"/>
                <a:gd name="connsiteY2" fmla="*/ 5896 h 744613"/>
                <a:gd name="connsiteX3" fmla="*/ 8391212 w 8975648"/>
                <a:gd name="connsiteY3" fmla="*/ 5896 h 744613"/>
                <a:gd name="connsiteX4" fmla="*/ 8391212 w 8975648"/>
                <a:gd name="connsiteY4" fmla="*/ 5976 h 744613"/>
                <a:gd name="connsiteX5" fmla="*/ 8957927 w 8975648"/>
                <a:gd name="connsiteY5" fmla="*/ 0 h 744613"/>
                <a:gd name="connsiteX6" fmla="*/ 8975648 w 8975648"/>
                <a:gd name="connsiteY6" fmla="*/ 96690 h 744613"/>
                <a:gd name="connsiteX7" fmla="*/ 8304734 w 8975648"/>
                <a:gd name="connsiteY7" fmla="*/ 96690 h 744613"/>
                <a:gd name="connsiteX8" fmla="*/ 8226626 w 8975648"/>
                <a:gd name="connsiteY8" fmla="*/ 106758 h 744613"/>
                <a:gd name="connsiteX9" fmla="*/ 8048473 w 8975648"/>
                <a:gd name="connsiteY9" fmla="*/ 170262 h 744613"/>
                <a:gd name="connsiteX10" fmla="*/ 7788573 w 8975648"/>
                <a:gd name="connsiteY10" fmla="*/ 470164 h 744613"/>
                <a:gd name="connsiteX11" fmla="*/ 7486186 w 8975648"/>
                <a:gd name="connsiteY11" fmla="*/ 744613 h 744613"/>
                <a:gd name="connsiteX12" fmla="*/ 8166 w 8975648"/>
                <a:gd name="connsiteY12" fmla="*/ 714605 h 744613"/>
                <a:gd name="connsiteX13" fmla="*/ 0 w 8975648"/>
                <a:gd name="connsiteY13" fmla="*/ 1440 h 744613"/>
                <a:gd name="connsiteX0" fmla="*/ 6775 w 8982423"/>
                <a:gd name="connsiteY0" fmla="*/ 1440 h 767505"/>
                <a:gd name="connsiteX1" fmla="*/ 7316542 w 8982423"/>
                <a:gd name="connsiteY1" fmla="*/ 5896 h 767505"/>
                <a:gd name="connsiteX2" fmla="*/ 7895784 w 8982423"/>
                <a:gd name="connsiteY2" fmla="*/ 5896 h 767505"/>
                <a:gd name="connsiteX3" fmla="*/ 8397987 w 8982423"/>
                <a:gd name="connsiteY3" fmla="*/ 5896 h 767505"/>
                <a:gd name="connsiteX4" fmla="*/ 8397987 w 8982423"/>
                <a:gd name="connsiteY4" fmla="*/ 5976 h 767505"/>
                <a:gd name="connsiteX5" fmla="*/ 8964702 w 8982423"/>
                <a:gd name="connsiteY5" fmla="*/ 0 h 767505"/>
                <a:gd name="connsiteX6" fmla="*/ 8982423 w 8982423"/>
                <a:gd name="connsiteY6" fmla="*/ 96690 h 767505"/>
                <a:gd name="connsiteX7" fmla="*/ 8311509 w 8982423"/>
                <a:gd name="connsiteY7" fmla="*/ 96690 h 767505"/>
                <a:gd name="connsiteX8" fmla="*/ 8233401 w 8982423"/>
                <a:gd name="connsiteY8" fmla="*/ 106758 h 767505"/>
                <a:gd name="connsiteX9" fmla="*/ 8055248 w 8982423"/>
                <a:gd name="connsiteY9" fmla="*/ 170262 h 767505"/>
                <a:gd name="connsiteX10" fmla="*/ 7795348 w 8982423"/>
                <a:gd name="connsiteY10" fmla="*/ 470164 h 767505"/>
                <a:gd name="connsiteX11" fmla="*/ 7492961 w 8982423"/>
                <a:gd name="connsiteY11" fmla="*/ 744613 h 767505"/>
                <a:gd name="connsiteX12" fmla="*/ 0 w 8982423"/>
                <a:gd name="connsiteY12" fmla="*/ 767505 h 767505"/>
                <a:gd name="connsiteX13" fmla="*/ 6775 w 8982423"/>
                <a:gd name="connsiteY13" fmla="*/ 1440 h 767505"/>
                <a:gd name="connsiteX0" fmla="*/ 148716 w 9124364"/>
                <a:gd name="connsiteY0" fmla="*/ 1440 h 759948"/>
                <a:gd name="connsiteX1" fmla="*/ 7458483 w 9124364"/>
                <a:gd name="connsiteY1" fmla="*/ 5896 h 759948"/>
                <a:gd name="connsiteX2" fmla="*/ 8037725 w 9124364"/>
                <a:gd name="connsiteY2" fmla="*/ 5896 h 759948"/>
                <a:gd name="connsiteX3" fmla="*/ 8539928 w 9124364"/>
                <a:gd name="connsiteY3" fmla="*/ 5896 h 759948"/>
                <a:gd name="connsiteX4" fmla="*/ 8539928 w 9124364"/>
                <a:gd name="connsiteY4" fmla="*/ 5976 h 759948"/>
                <a:gd name="connsiteX5" fmla="*/ 9106643 w 9124364"/>
                <a:gd name="connsiteY5" fmla="*/ 0 h 759948"/>
                <a:gd name="connsiteX6" fmla="*/ 9124364 w 9124364"/>
                <a:gd name="connsiteY6" fmla="*/ 96690 h 759948"/>
                <a:gd name="connsiteX7" fmla="*/ 8453450 w 9124364"/>
                <a:gd name="connsiteY7" fmla="*/ 96690 h 759948"/>
                <a:gd name="connsiteX8" fmla="*/ 8375342 w 9124364"/>
                <a:gd name="connsiteY8" fmla="*/ 106758 h 759948"/>
                <a:gd name="connsiteX9" fmla="*/ 8197189 w 9124364"/>
                <a:gd name="connsiteY9" fmla="*/ 170262 h 759948"/>
                <a:gd name="connsiteX10" fmla="*/ 7937289 w 9124364"/>
                <a:gd name="connsiteY10" fmla="*/ 470164 h 759948"/>
                <a:gd name="connsiteX11" fmla="*/ 7634902 w 9124364"/>
                <a:gd name="connsiteY11" fmla="*/ 744613 h 759948"/>
                <a:gd name="connsiteX12" fmla="*/ 0 w 9124364"/>
                <a:gd name="connsiteY12" fmla="*/ 759948 h 759948"/>
                <a:gd name="connsiteX13" fmla="*/ 148716 w 9124364"/>
                <a:gd name="connsiteY13" fmla="*/ 1440 h 759948"/>
                <a:gd name="connsiteX0" fmla="*/ 176 w 9140177"/>
                <a:gd name="connsiteY0" fmla="*/ 1440 h 759948"/>
                <a:gd name="connsiteX1" fmla="*/ 7474296 w 9140177"/>
                <a:gd name="connsiteY1" fmla="*/ 5896 h 759948"/>
                <a:gd name="connsiteX2" fmla="*/ 8053538 w 9140177"/>
                <a:gd name="connsiteY2" fmla="*/ 5896 h 759948"/>
                <a:gd name="connsiteX3" fmla="*/ 8555741 w 9140177"/>
                <a:gd name="connsiteY3" fmla="*/ 5896 h 759948"/>
                <a:gd name="connsiteX4" fmla="*/ 8555741 w 9140177"/>
                <a:gd name="connsiteY4" fmla="*/ 5976 h 759948"/>
                <a:gd name="connsiteX5" fmla="*/ 9122456 w 9140177"/>
                <a:gd name="connsiteY5" fmla="*/ 0 h 759948"/>
                <a:gd name="connsiteX6" fmla="*/ 9140177 w 9140177"/>
                <a:gd name="connsiteY6" fmla="*/ 96690 h 759948"/>
                <a:gd name="connsiteX7" fmla="*/ 8469263 w 9140177"/>
                <a:gd name="connsiteY7" fmla="*/ 96690 h 759948"/>
                <a:gd name="connsiteX8" fmla="*/ 8391155 w 9140177"/>
                <a:gd name="connsiteY8" fmla="*/ 106758 h 759948"/>
                <a:gd name="connsiteX9" fmla="*/ 8213002 w 9140177"/>
                <a:gd name="connsiteY9" fmla="*/ 170262 h 759948"/>
                <a:gd name="connsiteX10" fmla="*/ 7953102 w 9140177"/>
                <a:gd name="connsiteY10" fmla="*/ 470164 h 759948"/>
                <a:gd name="connsiteX11" fmla="*/ 7650715 w 9140177"/>
                <a:gd name="connsiteY11" fmla="*/ 744613 h 759948"/>
                <a:gd name="connsiteX12" fmla="*/ 15813 w 9140177"/>
                <a:gd name="connsiteY12" fmla="*/ 759948 h 759948"/>
                <a:gd name="connsiteX13" fmla="*/ 176 w 9140177"/>
                <a:gd name="connsiteY13" fmla="*/ 1440 h 759948"/>
                <a:gd name="connsiteX0" fmla="*/ 7991 w 9147992"/>
                <a:gd name="connsiteY0" fmla="*/ 1440 h 747997"/>
                <a:gd name="connsiteX1" fmla="*/ 7482111 w 9147992"/>
                <a:gd name="connsiteY1" fmla="*/ 5896 h 747997"/>
                <a:gd name="connsiteX2" fmla="*/ 8061353 w 9147992"/>
                <a:gd name="connsiteY2" fmla="*/ 5896 h 747997"/>
                <a:gd name="connsiteX3" fmla="*/ 8563556 w 9147992"/>
                <a:gd name="connsiteY3" fmla="*/ 5896 h 747997"/>
                <a:gd name="connsiteX4" fmla="*/ 8563556 w 9147992"/>
                <a:gd name="connsiteY4" fmla="*/ 5976 h 747997"/>
                <a:gd name="connsiteX5" fmla="*/ 9130271 w 9147992"/>
                <a:gd name="connsiteY5" fmla="*/ 0 h 747997"/>
                <a:gd name="connsiteX6" fmla="*/ 9147992 w 9147992"/>
                <a:gd name="connsiteY6" fmla="*/ 96690 h 747997"/>
                <a:gd name="connsiteX7" fmla="*/ 8477078 w 9147992"/>
                <a:gd name="connsiteY7" fmla="*/ 96690 h 747997"/>
                <a:gd name="connsiteX8" fmla="*/ 8398970 w 9147992"/>
                <a:gd name="connsiteY8" fmla="*/ 106758 h 747997"/>
                <a:gd name="connsiteX9" fmla="*/ 8220817 w 9147992"/>
                <a:gd name="connsiteY9" fmla="*/ 170262 h 747997"/>
                <a:gd name="connsiteX10" fmla="*/ 7960917 w 9147992"/>
                <a:gd name="connsiteY10" fmla="*/ 470164 h 747997"/>
                <a:gd name="connsiteX11" fmla="*/ 7658530 w 9147992"/>
                <a:gd name="connsiteY11" fmla="*/ 744613 h 747997"/>
                <a:gd name="connsiteX12" fmla="*/ 0 w 9147992"/>
                <a:gd name="connsiteY12" fmla="*/ 747997 h 747997"/>
                <a:gd name="connsiteX13" fmla="*/ 7991 w 9147992"/>
                <a:gd name="connsiteY13" fmla="*/ 1440 h 747997"/>
                <a:gd name="connsiteX0" fmla="*/ 2991 w 9142992"/>
                <a:gd name="connsiteY0" fmla="*/ 1440 h 753055"/>
                <a:gd name="connsiteX1" fmla="*/ 7477111 w 9142992"/>
                <a:gd name="connsiteY1" fmla="*/ 5896 h 753055"/>
                <a:gd name="connsiteX2" fmla="*/ 8056353 w 9142992"/>
                <a:gd name="connsiteY2" fmla="*/ 5896 h 753055"/>
                <a:gd name="connsiteX3" fmla="*/ 8558556 w 9142992"/>
                <a:gd name="connsiteY3" fmla="*/ 5896 h 753055"/>
                <a:gd name="connsiteX4" fmla="*/ 8558556 w 9142992"/>
                <a:gd name="connsiteY4" fmla="*/ 5976 h 753055"/>
                <a:gd name="connsiteX5" fmla="*/ 9125271 w 9142992"/>
                <a:gd name="connsiteY5" fmla="*/ 0 h 753055"/>
                <a:gd name="connsiteX6" fmla="*/ 9142992 w 9142992"/>
                <a:gd name="connsiteY6" fmla="*/ 96690 h 753055"/>
                <a:gd name="connsiteX7" fmla="*/ 8472078 w 9142992"/>
                <a:gd name="connsiteY7" fmla="*/ 96690 h 753055"/>
                <a:gd name="connsiteX8" fmla="*/ 8393970 w 9142992"/>
                <a:gd name="connsiteY8" fmla="*/ 106758 h 753055"/>
                <a:gd name="connsiteX9" fmla="*/ 8215817 w 9142992"/>
                <a:gd name="connsiteY9" fmla="*/ 170262 h 753055"/>
                <a:gd name="connsiteX10" fmla="*/ 7955917 w 9142992"/>
                <a:gd name="connsiteY10" fmla="*/ 470164 h 753055"/>
                <a:gd name="connsiteX11" fmla="*/ 7653530 w 9142992"/>
                <a:gd name="connsiteY11" fmla="*/ 744613 h 753055"/>
                <a:gd name="connsiteX12" fmla="*/ 0 w 9142992"/>
                <a:gd name="connsiteY12" fmla="*/ 753055 h 753055"/>
                <a:gd name="connsiteX13" fmla="*/ 2991 w 9142992"/>
                <a:gd name="connsiteY13" fmla="*/ 1440 h 753055"/>
                <a:gd name="connsiteX0" fmla="*/ 0 w 9140001"/>
                <a:gd name="connsiteY0" fmla="*/ 1440 h 744613"/>
                <a:gd name="connsiteX1" fmla="*/ 7474120 w 9140001"/>
                <a:gd name="connsiteY1" fmla="*/ 5896 h 744613"/>
                <a:gd name="connsiteX2" fmla="*/ 8053362 w 9140001"/>
                <a:gd name="connsiteY2" fmla="*/ 5896 h 744613"/>
                <a:gd name="connsiteX3" fmla="*/ 8555565 w 9140001"/>
                <a:gd name="connsiteY3" fmla="*/ 5896 h 744613"/>
                <a:gd name="connsiteX4" fmla="*/ 8555565 w 9140001"/>
                <a:gd name="connsiteY4" fmla="*/ 5976 h 744613"/>
                <a:gd name="connsiteX5" fmla="*/ 9122280 w 9140001"/>
                <a:gd name="connsiteY5" fmla="*/ 0 h 744613"/>
                <a:gd name="connsiteX6" fmla="*/ 9140001 w 9140001"/>
                <a:gd name="connsiteY6" fmla="*/ 96690 h 744613"/>
                <a:gd name="connsiteX7" fmla="*/ 8469087 w 9140001"/>
                <a:gd name="connsiteY7" fmla="*/ 96690 h 744613"/>
                <a:gd name="connsiteX8" fmla="*/ 8390979 w 9140001"/>
                <a:gd name="connsiteY8" fmla="*/ 106758 h 744613"/>
                <a:gd name="connsiteX9" fmla="*/ 8212826 w 9140001"/>
                <a:gd name="connsiteY9" fmla="*/ 170262 h 744613"/>
                <a:gd name="connsiteX10" fmla="*/ 7952926 w 9140001"/>
                <a:gd name="connsiteY10" fmla="*/ 470164 h 744613"/>
                <a:gd name="connsiteX11" fmla="*/ 7650539 w 9140001"/>
                <a:gd name="connsiteY11" fmla="*/ 744613 h 744613"/>
                <a:gd name="connsiteX12" fmla="*/ 0 w 9140001"/>
                <a:gd name="connsiteY12" fmla="*/ 1440 h 744613"/>
                <a:gd name="connsiteX0" fmla="*/ 0 w 9140001"/>
                <a:gd name="connsiteY0" fmla="*/ 1440 h 744613"/>
                <a:gd name="connsiteX1" fmla="*/ 7474120 w 9140001"/>
                <a:gd name="connsiteY1" fmla="*/ 5896 h 744613"/>
                <a:gd name="connsiteX2" fmla="*/ 8053362 w 9140001"/>
                <a:gd name="connsiteY2" fmla="*/ 5896 h 744613"/>
                <a:gd name="connsiteX3" fmla="*/ 8555565 w 9140001"/>
                <a:gd name="connsiteY3" fmla="*/ 5896 h 744613"/>
                <a:gd name="connsiteX4" fmla="*/ 8555565 w 9140001"/>
                <a:gd name="connsiteY4" fmla="*/ 5976 h 744613"/>
                <a:gd name="connsiteX5" fmla="*/ 9122280 w 9140001"/>
                <a:gd name="connsiteY5" fmla="*/ 0 h 744613"/>
                <a:gd name="connsiteX6" fmla="*/ 9140001 w 9140001"/>
                <a:gd name="connsiteY6" fmla="*/ 96690 h 744613"/>
                <a:gd name="connsiteX7" fmla="*/ 8469087 w 9140001"/>
                <a:gd name="connsiteY7" fmla="*/ 96690 h 744613"/>
                <a:gd name="connsiteX8" fmla="*/ 8390979 w 9140001"/>
                <a:gd name="connsiteY8" fmla="*/ 106758 h 744613"/>
                <a:gd name="connsiteX9" fmla="*/ 8212826 w 9140001"/>
                <a:gd name="connsiteY9" fmla="*/ 170262 h 744613"/>
                <a:gd name="connsiteX10" fmla="*/ 7952926 w 9140001"/>
                <a:gd name="connsiteY10" fmla="*/ 470164 h 744613"/>
                <a:gd name="connsiteX11" fmla="*/ 7650539 w 9140001"/>
                <a:gd name="connsiteY11" fmla="*/ 744613 h 744613"/>
                <a:gd name="connsiteX12" fmla="*/ 884286 w 9140001"/>
                <a:gd name="connsiteY12" fmla="*/ 79442 h 744613"/>
                <a:gd name="connsiteX13" fmla="*/ 0 w 9140001"/>
                <a:gd name="connsiteY13" fmla="*/ 1440 h 744613"/>
                <a:gd name="connsiteX0" fmla="*/ 4714 w 9144715"/>
                <a:gd name="connsiteY0" fmla="*/ 1440 h 749335"/>
                <a:gd name="connsiteX1" fmla="*/ 7478834 w 9144715"/>
                <a:gd name="connsiteY1" fmla="*/ 5896 h 749335"/>
                <a:gd name="connsiteX2" fmla="*/ 8058076 w 9144715"/>
                <a:gd name="connsiteY2" fmla="*/ 5896 h 749335"/>
                <a:gd name="connsiteX3" fmla="*/ 8560279 w 9144715"/>
                <a:gd name="connsiteY3" fmla="*/ 5896 h 749335"/>
                <a:gd name="connsiteX4" fmla="*/ 8560279 w 9144715"/>
                <a:gd name="connsiteY4" fmla="*/ 5976 h 749335"/>
                <a:gd name="connsiteX5" fmla="*/ 9126994 w 9144715"/>
                <a:gd name="connsiteY5" fmla="*/ 0 h 749335"/>
                <a:gd name="connsiteX6" fmla="*/ 9144715 w 9144715"/>
                <a:gd name="connsiteY6" fmla="*/ 96690 h 749335"/>
                <a:gd name="connsiteX7" fmla="*/ 8473801 w 9144715"/>
                <a:gd name="connsiteY7" fmla="*/ 96690 h 749335"/>
                <a:gd name="connsiteX8" fmla="*/ 8395693 w 9144715"/>
                <a:gd name="connsiteY8" fmla="*/ 106758 h 749335"/>
                <a:gd name="connsiteX9" fmla="*/ 8217540 w 9144715"/>
                <a:gd name="connsiteY9" fmla="*/ 170262 h 749335"/>
                <a:gd name="connsiteX10" fmla="*/ 7957640 w 9144715"/>
                <a:gd name="connsiteY10" fmla="*/ 470164 h 749335"/>
                <a:gd name="connsiteX11" fmla="*/ 7655253 w 9144715"/>
                <a:gd name="connsiteY11" fmla="*/ 744613 h 749335"/>
                <a:gd name="connsiteX12" fmla="*/ 0 w 9144715"/>
                <a:gd name="connsiteY12" fmla="*/ 749335 h 749335"/>
                <a:gd name="connsiteX13" fmla="*/ 4714 w 9144715"/>
                <a:gd name="connsiteY13" fmla="*/ 1440 h 74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715" h="749335">
                  <a:moveTo>
                    <a:pt x="4714" y="1440"/>
                  </a:moveTo>
                  <a:lnTo>
                    <a:pt x="7478834" y="5896"/>
                  </a:lnTo>
                  <a:lnTo>
                    <a:pt x="8058076" y="5896"/>
                  </a:lnTo>
                  <a:lnTo>
                    <a:pt x="8560279" y="5896"/>
                  </a:lnTo>
                  <a:lnTo>
                    <a:pt x="8560279" y="5976"/>
                  </a:lnTo>
                  <a:lnTo>
                    <a:pt x="9126994" y="0"/>
                  </a:lnTo>
                  <a:lnTo>
                    <a:pt x="9144715" y="96690"/>
                  </a:lnTo>
                  <a:lnTo>
                    <a:pt x="8473801" y="96690"/>
                  </a:lnTo>
                  <a:lnTo>
                    <a:pt x="8395693" y="106758"/>
                  </a:lnTo>
                  <a:cubicBezTo>
                    <a:pt x="8332857" y="118590"/>
                    <a:pt x="8267760" y="138950"/>
                    <a:pt x="8217540" y="170262"/>
                  </a:cubicBezTo>
                  <a:cubicBezTo>
                    <a:pt x="8117100" y="232886"/>
                    <a:pt x="8042688" y="370024"/>
                    <a:pt x="7957640" y="470164"/>
                  </a:cubicBezTo>
                  <a:cubicBezTo>
                    <a:pt x="7866631" y="602678"/>
                    <a:pt x="7767433" y="724898"/>
                    <a:pt x="7655253" y="744613"/>
                  </a:cubicBezTo>
                  <a:lnTo>
                    <a:pt x="0" y="749335"/>
                  </a:lnTo>
                  <a:cubicBezTo>
                    <a:pt x="1571" y="500037"/>
                    <a:pt x="3143" y="250738"/>
                    <a:pt x="4714" y="1440"/>
                  </a:cubicBezTo>
                  <a:close/>
                </a:path>
              </a:pathLst>
            </a:cu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3609" y="-673"/>
              <a:ext cx="9163159" cy="612146"/>
            </a:xfrm>
            <a:custGeom>
              <a:avLst/>
              <a:gdLst>
                <a:gd name="connsiteX0" fmla="*/ 7231 w 9150995"/>
                <a:gd name="connsiteY0" fmla="*/ 0 h 713165"/>
                <a:gd name="connsiteX1" fmla="*/ 7301998 w 9150995"/>
                <a:gd name="connsiteY1" fmla="*/ 4456 h 713165"/>
                <a:gd name="connsiteX2" fmla="*/ 7881240 w 9150995"/>
                <a:gd name="connsiteY2" fmla="*/ 4456 h 713165"/>
                <a:gd name="connsiteX3" fmla="*/ 8383443 w 9150995"/>
                <a:gd name="connsiteY3" fmla="*/ 4456 h 713165"/>
                <a:gd name="connsiteX4" fmla="*/ 8383443 w 9150995"/>
                <a:gd name="connsiteY4" fmla="*/ 4536 h 713165"/>
                <a:gd name="connsiteX5" fmla="*/ 9150995 w 9150995"/>
                <a:gd name="connsiteY5" fmla="*/ 4536 h 713165"/>
                <a:gd name="connsiteX6" fmla="*/ 9150995 w 9150995"/>
                <a:gd name="connsiteY6" fmla="*/ 95250 h 713165"/>
                <a:gd name="connsiteX7" fmla="*/ 8296965 w 9150995"/>
                <a:gd name="connsiteY7" fmla="*/ 95250 h 713165"/>
                <a:gd name="connsiteX8" fmla="*/ 8218857 w 9150995"/>
                <a:gd name="connsiteY8" fmla="*/ 105318 h 713165"/>
                <a:gd name="connsiteX9" fmla="*/ 8040704 w 9150995"/>
                <a:gd name="connsiteY9" fmla="*/ 168822 h 713165"/>
                <a:gd name="connsiteX10" fmla="*/ 7780804 w 9150995"/>
                <a:gd name="connsiteY10" fmla="*/ 468724 h 713165"/>
                <a:gd name="connsiteX11" fmla="*/ 7478417 w 9150995"/>
                <a:gd name="connsiteY11" fmla="*/ 705388 h 713165"/>
                <a:gd name="connsiteX12" fmla="*/ 397 w 9150995"/>
                <a:gd name="connsiteY12" fmla="*/ 713165 h 713165"/>
                <a:gd name="connsiteX13" fmla="*/ 7231 w 9150995"/>
                <a:gd name="connsiteY13" fmla="*/ 0 h 713165"/>
                <a:gd name="connsiteX0" fmla="*/ 2454 w 9151218"/>
                <a:gd name="connsiteY0" fmla="*/ 602 h 708709"/>
                <a:gd name="connsiteX1" fmla="*/ 7302221 w 9151218"/>
                <a:gd name="connsiteY1" fmla="*/ 0 h 708709"/>
                <a:gd name="connsiteX2" fmla="*/ 7881463 w 9151218"/>
                <a:gd name="connsiteY2" fmla="*/ 0 h 708709"/>
                <a:gd name="connsiteX3" fmla="*/ 8383666 w 9151218"/>
                <a:gd name="connsiteY3" fmla="*/ 0 h 708709"/>
                <a:gd name="connsiteX4" fmla="*/ 8383666 w 9151218"/>
                <a:gd name="connsiteY4" fmla="*/ 80 h 708709"/>
                <a:gd name="connsiteX5" fmla="*/ 9151218 w 9151218"/>
                <a:gd name="connsiteY5" fmla="*/ 80 h 708709"/>
                <a:gd name="connsiteX6" fmla="*/ 9151218 w 9151218"/>
                <a:gd name="connsiteY6" fmla="*/ 90794 h 708709"/>
                <a:gd name="connsiteX7" fmla="*/ 8297188 w 9151218"/>
                <a:gd name="connsiteY7" fmla="*/ 90794 h 708709"/>
                <a:gd name="connsiteX8" fmla="*/ 8219080 w 9151218"/>
                <a:gd name="connsiteY8" fmla="*/ 100862 h 708709"/>
                <a:gd name="connsiteX9" fmla="*/ 8040927 w 9151218"/>
                <a:gd name="connsiteY9" fmla="*/ 164366 h 708709"/>
                <a:gd name="connsiteX10" fmla="*/ 7781027 w 9151218"/>
                <a:gd name="connsiteY10" fmla="*/ 464268 h 708709"/>
                <a:gd name="connsiteX11" fmla="*/ 7478640 w 9151218"/>
                <a:gd name="connsiteY11" fmla="*/ 700932 h 708709"/>
                <a:gd name="connsiteX12" fmla="*/ 620 w 9151218"/>
                <a:gd name="connsiteY12" fmla="*/ 708709 h 708709"/>
                <a:gd name="connsiteX13" fmla="*/ 2454 w 9151218"/>
                <a:gd name="connsiteY13" fmla="*/ 602 h 708709"/>
                <a:gd name="connsiteX0" fmla="*/ 0 w 9158764"/>
                <a:gd name="connsiteY0" fmla="*/ 602 h 708709"/>
                <a:gd name="connsiteX1" fmla="*/ 7309767 w 9158764"/>
                <a:gd name="connsiteY1" fmla="*/ 0 h 708709"/>
                <a:gd name="connsiteX2" fmla="*/ 7889009 w 9158764"/>
                <a:gd name="connsiteY2" fmla="*/ 0 h 708709"/>
                <a:gd name="connsiteX3" fmla="*/ 8391212 w 9158764"/>
                <a:gd name="connsiteY3" fmla="*/ 0 h 708709"/>
                <a:gd name="connsiteX4" fmla="*/ 8391212 w 9158764"/>
                <a:gd name="connsiteY4" fmla="*/ 80 h 708709"/>
                <a:gd name="connsiteX5" fmla="*/ 9158764 w 9158764"/>
                <a:gd name="connsiteY5" fmla="*/ 80 h 708709"/>
                <a:gd name="connsiteX6" fmla="*/ 9158764 w 9158764"/>
                <a:gd name="connsiteY6" fmla="*/ 90794 h 708709"/>
                <a:gd name="connsiteX7" fmla="*/ 8304734 w 9158764"/>
                <a:gd name="connsiteY7" fmla="*/ 90794 h 708709"/>
                <a:gd name="connsiteX8" fmla="*/ 8226626 w 9158764"/>
                <a:gd name="connsiteY8" fmla="*/ 100862 h 708709"/>
                <a:gd name="connsiteX9" fmla="*/ 8048473 w 9158764"/>
                <a:gd name="connsiteY9" fmla="*/ 164366 h 708709"/>
                <a:gd name="connsiteX10" fmla="*/ 7788573 w 9158764"/>
                <a:gd name="connsiteY10" fmla="*/ 464268 h 708709"/>
                <a:gd name="connsiteX11" fmla="*/ 7486186 w 9158764"/>
                <a:gd name="connsiteY11" fmla="*/ 700932 h 708709"/>
                <a:gd name="connsiteX12" fmla="*/ 8166 w 9158764"/>
                <a:gd name="connsiteY12" fmla="*/ 708709 h 708709"/>
                <a:gd name="connsiteX13" fmla="*/ 0 w 9158764"/>
                <a:gd name="connsiteY13" fmla="*/ 602 h 708709"/>
                <a:gd name="connsiteX0" fmla="*/ 0 w 9158764"/>
                <a:gd name="connsiteY0" fmla="*/ 602 h 700932"/>
                <a:gd name="connsiteX1" fmla="*/ 7309767 w 9158764"/>
                <a:gd name="connsiteY1" fmla="*/ 0 h 700932"/>
                <a:gd name="connsiteX2" fmla="*/ 7889009 w 9158764"/>
                <a:gd name="connsiteY2" fmla="*/ 0 h 700932"/>
                <a:gd name="connsiteX3" fmla="*/ 8391212 w 9158764"/>
                <a:gd name="connsiteY3" fmla="*/ 0 h 700932"/>
                <a:gd name="connsiteX4" fmla="*/ 8391212 w 9158764"/>
                <a:gd name="connsiteY4" fmla="*/ 80 h 700932"/>
                <a:gd name="connsiteX5" fmla="*/ 9158764 w 9158764"/>
                <a:gd name="connsiteY5" fmla="*/ 80 h 700932"/>
                <a:gd name="connsiteX6" fmla="*/ 9158764 w 9158764"/>
                <a:gd name="connsiteY6" fmla="*/ 90794 h 700932"/>
                <a:gd name="connsiteX7" fmla="*/ 8304734 w 9158764"/>
                <a:gd name="connsiteY7" fmla="*/ 90794 h 700932"/>
                <a:gd name="connsiteX8" fmla="*/ 8226626 w 9158764"/>
                <a:gd name="connsiteY8" fmla="*/ 100862 h 700932"/>
                <a:gd name="connsiteX9" fmla="*/ 8048473 w 9158764"/>
                <a:gd name="connsiteY9" fmla="*/ 164366 h 700932"/>
                <a:gd name="connsiteX10" fmla="*/ 7788573 w 9158764"/>
                <a:gd name="connsiteY10" fmla="*/ 464268 h 700932"/>
                <a:gd name="connsiteX11" fmla="*/ 7486186 w 9158764"/>
                <a:gd name="connsiteY11" fmla="*/ 700932 h 700932"/>
                <a:gd name="connsiteX12" fmla="*/ 0 w 9158764"/>
                <a:gd name="connsiteY12" fmla="*/ 602 h 700932"/>
                <a:gd name="connsiteX0" fmla="*/ 0 w 9158764"/>
                <a:gd name="connsiteY0" fmla="*/ 602 h 700932"/>
                <a:gd name="connsiteX1" fmla="*/ 7309767 w 9158764"/>
                <a:gd name="connsiteY1" fmla="*/ 0 h 700932"/>
                <a:gd name="connsiteX2" fmla="*/ 7889009 w 9158764"/>
                <a:gd name="connsiteY2" fmla="*/ 0 h 700932"/>
                <a:gd name="connsiteX3" fmla="*/ 8391212 w 9158764"/>
                <a:gd name="connsiteY3" fmla="*/ 0 h 700932"/>
                <a:gd name="connsiteX4" fmla="*/ 8391212 w 9158764"/>
                <a:gd name="connsiteY4" fmla="*/ 80 h 700932"/>
                <a:gd name="connsiteX5" fmla="*/ 9158764 w 9158764"/>
                <a:gd name="connsiteY5" fmla="*/ 80 h 700932"/>
                <a:gd name="connsiteX6" fmla="*/ 9158764 w 9158764"/>
                <a:gd name="connsiteY6" fmla="*/ 90794 h 700932"/>
                <a:gd name="connsiteX7" fmla="*/ 8304734 w 9158764"/>
                <a:gd name="connsiteY7" fmla="*/ 90794 h 700932"/>
                <a:gd name="connsiteX8" fmla="*/ 8226626 w 9158764"/>
                <a:gd name="connsiteY8" fmla="*/ 100862 h 700932"/>
                <a:gd name="connsiteX9" fmla="*/ 8048473 w 9158764"/>
                <a:gd name="connsiteY9" fmla="*/ 164366 h 700932"/>
                <a:gd name="connsiteX10" fmla="*/ 7788573 w 9158764"/>
                <a:gd name="connsiteY10" fmla="*/ 464268 h 700932"/>
                <a:gd name="connsiteX11" fmla="*/ 7486186 w 9158764"/>
                <a:gd name="connsiteY11" fmla="*/ 700932 h 700932"/>
                <a:gd name="connsiteX12" fmla="*/ 703177 w 9158764"/>
                <a:gd name="connsiteY12" fmla="*/ 55191 h 700932"/>
                <a:gd name="connsiteX13" fmla="*/ 0 w 9158764"/>
                <a:gd name="connsiteY13" fmla="*/ 602 h 700932"/>
                <a:gd name="connsiteX0" fmla="*/ 4395 w 9163159"/>
                <a:gd name="connsiteY0" fmla="*/ 602 h 706731"/>
                <a:gd name="connsiteX1" fmla="*/ 7314162 w 9163159"/>
                <a:gd name="connsiteY1" fmla="*/ 0 h 706731"/>
                <a:gd name="connsiteX2" fmla="*/ 7893404 w 9163159"/>
                <a:gd name="connsiteY2" fmla="*/ 0 h 706731"/>
                <a:gd name="connsiteX3" fmla="*/ 8395607 w 9163159"/>
                <a:gd name="connsiteY3" fmla="*/ 0 h 706731"/>
                <a:gd name="connsiteX4" fmla="*/ 8395607 w 9163159"/>
                <a:gd name="connsiteY4" fmla="*/ 80 h 706731"/>
                <a:gd name="connsiteX5" fmla="*/ 9163159 w 9163159"/>
                <a:gd name="connsiteY5" fmla="*/ 80 h 706731"/>
                <a:gd name="connsiteX6" fmla="*/ 9163159 w 9163159"/>
                <a:gd name="connsiteY6" fmla="*/ 90794 h 706731"/>
                <a:gd name="connsiteX7" fmla="*/ 8309129 w 9163159"/>
                <a:gd name="connsiteY7" fmla="*/ 90794 h 706731"/>
                <a:gd name="connsiteX8" fmla="*/ 8231021 w 9163159"/>
                <a:gd name="connsiteY8" fmla="*/ 100862 h 706731"/>
                <a:gd name="connsiteX9" fmla="*/ 8052868 w 9163159"/>
                <a:gd name="connsiteY9" fmla="*/ 164366 h 706731"/>
                <a:gd name="connsiteX10" fmla="*/ 7792968 w 9163159"/>
                <a:gd name="connsiteY10" fmla="*/ 464268 h 706731"/>
                <a:gd name="connsiteX11" fmla="*/ 7490581 w 9163159"/>
                <a:gd name="connsiteY11" fmla="*/ 700932 h 706731"/>
                <a:gd name="connsiteX12" fmla="*/ 0 w 9163159"/>
                <a:gd name="connsiteY12" fmla="*/ 706731 h 706731"/>
                <a:gd name="connsiteX13" fmla="*/ 4395 w 9163159"/>
                <a:gd name="connsiteY13" fmla="*/ 602 h 70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63159" h="706731">
                  <a:moveTo>
                    <a:pt x="4395" y="602"/>
                  </a:moveTo>
                  <a:lnTo>
                    <a:pt x="7314162" y="0"/>
                  </a:lnTo>
                  <a:lnTo>
                    <a:pt x="7893404" y="0"/>
                  </a:lnTo>
                  <a:lnTo>
                    <a:pt x="8395607" y="0"/>
                  </a:lnTo>
                  <a:lnTo>
                    <a:pt x="8395607" y="80"/>
                  </a:lnTo>
                  <a:lnTo>
                    <a:pt x="9163159" y="80"/>
                  </a:lnTo>
                  <a:lnTo>
                    <a:pt x="9163159" y="90794"/>
                  </a:lnTo>
                  <a:lnTo>
                    <a:pt x="8309129" y="90794"/>
                  </a:lnTo>
                  <a:lnTo>
                    <a:pt x="8231021" y="100862"/>
                  </a:lnTo>
                  <a:cubicBezTo>
                    <a:pt x="8168185" y="112694"/>
                    <a:pt x="8103088" y="133054"/>
                    <a:pt x="8052868" y="164366"/>
                  </a:cubicBezTo>
                  <a:cubicBezTo>
                    <a:pt x="7952428" y="226990"/>
                    <a:pt x="7878016" y="364128"/>
                    <a:pt x="7792968" y="464268"/>
                  </a:cubicBezTo>
                  <a:cubicBezTo>
                    <a:pt x="7701959" y="596782"/>
                    <a:pt x="7602761" y="681217"/>
                    <a:pt x="7490581" y="700932"/>
                  </a:cubicBezTo>
                  <a:lnTo>
                    <a:pt x="0" y="706731"/>
                  </a:lnTo>
                  <a:lnTo>
                    <a:pt x="4395" y="602"/>
                  </a:lnTo>
                  <a:close/>
                </a:path>
              </a:pathLst>
            </a:custGeom>
            <a:gradFill flip="none" rotWithShape="1">
              <a:gsLst>
                <a:gs pos="29000">
                  <a:srgbClr val="BE0011"/>
                </a:gs>
                <a:gs pos="100000">
                  <a:srgbClr val="800000"/>
                </a:gs>
              </a:gsLst>
              <a:lin ang="57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Placeholder 1"/>
          <p:cNvSpPr>
            <a:spLocks noGrp="1"/>
          </p:cNvSpPr>
          <p:nvPr>
            <p:ph type="title"/>
          </p:nvPr>
        </p:nvSpPr>
        <p:spPr>
          <a:xfrm>
            <a:off x="762000" y="132293"/>
            <a:ext cx="5300111" cy="471808"/>
          </a:xfrm>
          <a:prstGeom prst="rect">
            <a:avLst/>
          </a:prstGeom>
        </p:spPr>
        <p:txBody>
          <a:bodyPr vert="horz" lIns="91440" tIns="45720" rIns="91440" bIns="45720" rtlCol="0" anchor="b" anchorCtr="0">
            <a:normAutofit/>
          </a:bodyPr>
          <a:lstStyle/>
          <a:p>
            <a:r>
              <a:rPr lang="en-CA" dirty="0" smtClean="0"/>
              <a:t>HEADING (ALL CAPS)</a:t>
            </a:r>
            <a:endParaRPr lang="en-US" dirty="0"/>
          </a:p>
        </p:txBody>
      </p:sp>
      <p:grpSp>
        <p:nvGrpSpPr>
          <p:cNvPr id="31" name="Group 30"/>
          <p:cNvGrpSpPr/>
          <p:nvPr userDrawn="1"/>
        </p:nvGrpSpPr>
        <p:grpSpPr>
          <a:xfrm flipH="1" flipV="1">
            <a:off x="-2313" y="6520422"/>
            <a:ext cx="9159735" cy="346084"/>
            <a:chOff x="-10183" y="-36238"/>
            <a:chExt cx="9159735" cy="705325"/>
          </a:xfrm>
          <a:solidFill>
            <a:schemeClr val="bg1">
              <a:lumMod val="85000"/>
            </a:schemeClr>
          </a:solidFill>
        </p:grpSpPr>
        <p:sp>
          <p:nvSpPr>
            <p:cNvPr id="32" name="Rectangle 7"/>
            <p:cNvSpPr/>
            <p:nvPr userDrawn="1"/>
          </p:nvSpPr>
          <p:spPr>
            <a:xfrm>
              <a:off x="-9212" y="-34540"/>
              <a:ext cx="9158764" cy="703627"/>
            </a:xfrm>
            <a:custGeom>
              <a:avLst/>
              <a:gdLst>
                <a:gd name="connsiteX0" fmla="*/ 7147841 w 9138819"/>
                <a:gd name="connsiteY0" fmla="*/ 64387 h 814194"/>
                <a:gd name="connsiteX1" fmla="*/ 7568175 w 9138819"/>
                <a:gd name="connsiteY1" fmla="*/ 606 h 814194"/>
                <a:gd name="connsiteX2" fmla="*/ 7736889 w 9138819"/>
                <a:gd name="connsiteY2" fmla="*/ 105485 h 814194"/>
                <a:gd name="connsiteX3" fmla="*/ 9138819 w 9138819"/>
                <a:gd name="connsiteY3" fmla="*/ 105485 h 814194"/>
                <a:gd name="connsiteX4" fmla="*/ 9138819 w 9138819"/>
                <a:gd name="connsiteY4" fmla="*/ 205579 h 814194"/>
                <a:gd name="connsiteX5" fmla="*/ 7853907 w 9138819"/>
                <a:gd name="connsiteY5" fmla="*/ 205579 h 814194"/>
                <a:gd name="connsiteX6" fmla="*/ 7627523 w 9138819"/>
                <a:gd name="connsiteY6" fmla="*/ 569753 h 814194"/>
                <a:gd name="connsiteX7" fmla="*/ 7298249 w 9138819"/>
                <a:gd name="connsiteY7" fmla="*/ 806417 h 814194"/>
                <a:gd name="connsiteX8" fmla="*/ 7251242 w 9138819"/>
                <a:gd name="connsiteY8" fmla="*/ 808960 h 814194"/>
                <a:gd name="connsiteX9" fmla="*/ 7251242 w 9138819"/>
                <a:gd name="connsiteY9" fmla="*/ 814194 h 814194"/>
                <a:gd name="connsiteX10" fmla="*/ 0 w 9138819"/>
                <a:gd name="connsiteY10" fmla="*/ 814194 h 814194"/>
                <a:gd name="connsiteX11" fmla="*/ 0 w 9138819"/>
                <a:gd name="connsiteY11" fmla="*/ 105485 h 814194"/>
                <a:gd name="connsiteX12" fmla="*/ 7106144 w 9138819"/>
                <a:gd name="connsiteY12" fmla="*/ 105485 h 814194"/>
                <a:gd name="connsiteX13" fmla="*/ 7147841 w 9138819"/>
                <a:gd name="connsiteY13" fmla="*/ 64387 h 814194"/>
                <a:gd name="connsiteX0" fmla="*/ 7147841 w 9138819"/>
                <a:gd name="connsiteY0" fmla="*/ 0 h 749807"/>
                <a:gd name="connsiteX1" fmla="*/ 7736889 w 9138819"/>
                <a:gd name="connsiteY1" fmla="*/ 41098 h 749807"/>
                <a:gd name="connsiteX2" fmla="*/ 9138819 w 9138819"/>
                <a:gd name="connsiteY2" fmla="*/ 41098 h 749807"/>
                <a:gd name="connsiteX3" fmla="*/ 9138819 w 9138819"/>
                <a:gd name="connsiteY3" fmla="*/ 141192 h 749807"/>
                <a:gd name="connsiteX4" fmla="*/ 7853907 w 9138819"/>
                <a:gd name="connsiteY4" fmla="*/ 141192 h 749807"/>
                <a:gd name="connsiteX5" fmla="*/ 7627523 w 9138819"/>
                <a:gd name="connsiteY5" fmla="*/ 505366 h 749807"/>
                <a:gd name="connsiteX6" fmla="*/ 7298249 w 9138819"/>
                <a:gd name="connsiteY6" fmla="*/ 742030 h 749807"/>
                <a:gd name="connsiteX7" fmla="*/ 7251242 w 9138819"/>
                <a:gd name="connsiteY7" fmla="*/ 744573 h 749807"/>
                <a:gd name="connsiteX8" fmla="*/ 7251242 w 9138819"/>
                <a:gd name="connsiteY8" fmla="*/ 749807 h 749807"/>
                <a:gd name="connsiteX9" fmla="*/ 0 w 9138819"/>
                <a:gd name="connsiteY9" fmla="*/ 749807 h 749807"/>
                <a:gd name="connsiteX10" fmla="*/ 0 w 9138819"/>
                <a:gd name="connsiteY10" fmla="*/ 41098 h 749807"/>
                <a:gd name="connsiteX11" fmla="*/ 7106144 w 9138819"/>
                <a:gd name="connsiteY11" fmla="*/ 41098 h 749807"/>
                <a:gd name="connsiteX12" fmla="*/ 7147841 w 9138819"/>
                <a:gd name="connsiteY12" fmla="*/ 0 h 749807"/>
                <a:gd name="connsiteX0" fmla="*/ 7106144 w 9138819"/>
                <a:gd name="connsiteY0" fmla="*/ 0 h 708709"/>
                <a:gd name="connsiteX1" fmla="*/ 7736889 w 9138819"/>
                <a:gd name="connsiteY1" fmla="*/ 0 h 708709"/>
                <a:gd name="connsiteX2" fmla="*/ 9138819 w 9138819"/>
                <a:gd name="connsiteY2" fmla="*/ 0 h 708709"/>
                <a:gd name="connsiteX3" fmla="*/ 9138819 w 9138819"/>
                <a:gd name="connsiteY3" fmla="*/ 100094 h 708709"/>
                <a:gd name="connsiteX4" fmla="*/ 7853907 w 9138819"/>
                <a:gd name="connsiteY4" fmla="*/ 100094 h 708709"/>
                <a:gd name="connsiteX5" fmla="*/ 7627523 w 9138819"/>
                <a:gd name="connsiteY5" fmla="*/ 464268 h 708709"/>
                <a:gd name="connsiteX6" fmla="*/ 7298249 w 9138819"/>
                <a:gd name="connsiteY6" fmla="*/ 700932 h 708709"/>
                <a:gd name="connsiteX7" fmla="*/ 7251242 w 9138819"/>
                <a:gd name="connsiteY7" fmla="*/ 703475 h 708709"/>
                <a:gd name="connsiteX8" fmla="*/ 7251242 w 9138819"/>
                <a:gd name="connsiteY8" fmla="*/ 708709 h 708709"/>
                <a:gd name="connsiteX9" fmla="*/ 0 w 9138819"/>
                <a:gd name="connsiteY9" fmla="*/ 708709 h 708709"/>
                <a:gd name="connsiteX10" fmla="*/ 0 w 9138819"/>
                <a:gd name="connsiteY10" fmla="*/ 0 h 708709"/>
                <a:gd name="connsiteX11" fmla="*/ 7106144 w 9138819"/>
                <a:gd name="connsiteY11" fmla="*/ 0 h 708709"/>
                <a:gd name="connsiteX0" fmla="*/ 7106144 w 9138819"/>
                <a:gd name="connsiteY0" fmla="*/ 0 h 708709"/>
                <a:gd name="connsiteX1" fmla="*/ 7736889 w 9138819"/>
                <a:gd name="connsiteY1" fmla="*/ 0 h 708709"/>
                <a:gd name="connsiteX2" fmla="*/ 9138819 w 9138819"/>
                <a:gd name="connsiteY2" fmla="*/ 0 h 708709"/>
                <a:gd name="connsiteX3" fmla="*/ 9138819 w 9138819"/>
                <a:gd name="connsiteY3" fmla="*/ 100094 h 708709"/>
                <a:gd name="connsiteX4" fmla="*/ 7853907 w 9138819"/>
                <a:gd name="connsiteY4" fmla="*/ 100094 h 708709"/>
                <a:gd name="connsiteX5" fmla="*/ 7627523 w 9138819"/>
                <a:gd name="connsiteY5" fmla="*/ 464268 h 708709"/>
                <a:gd name="connsiteX6" fmla="*/ 7298249 w 9138819"/>
                <a:gd name="connsiteY6" fmla="*/ 700932 h 708709"/>
                <a:gd name="connsiteX7" fmla="*/ 7251242 w 9138819"/>
                <a:gd name="connsiteY7" fmla="*/ 703475 h 708709"/>
                <a:gd name="connsiteX8" fmla="*/ 7251242 w 9138819"/>
                <a:gd name="connsiteY8" fmla="*/ 708709 h 708709"/>
                <a:gd name="connsiteX9" fmla="*/ 0 w 9138819"/>
                <a:gd name="connsiteY9" fmla="*/ 708709 h 708709"/>
                <a:gd name="connsiteX10" fmla="*/ 0 w 9138819"/>
                <a:gd name="connsiteY10" fmla="*/ 0 h 708709"/>
                <a:gd name="connsiteX11" fmla="*/ 7106144 w 9138819"/>
                <a:gd name="connsiteY11" fmla="*/ 0 h 708709"/>
                <a:gd name="connsiteX0" fmla="*/ 7106144 w 9138819"/>
                <a:gd name="connsiteY0" fmla="*/ 0 h 708709"/>
                <a:gd name="connsiteX1" fmla="*/ 7736889 w 9138819"/>
                <a:gd name="connsiteY1" fmla="*/ 0 h 708709"/>
                <a:gd name="connsiteX2" fmla="*/ 9138819 w 9138819"/>
                <a:gd name="connsiteY2" fmla="*/ 0 h 708709"/>
                <a:gd name="connsiteX3" fmla="*/ 9138819 w 9138819"/>
                <a:gd name="connsiteY3" fmla="*/ 100094 h 708709"/>
                <a:gd name="connsiteX4" fmla="*/ 7972772 w 9138819"/>
                <a:gd name="connsiteY4" fmla="*/ 137629 h 708709"/>
                <a:gd name="connsiteX5" fmla="*/ 7627523 w 9138819"/>
                <a:gd name="connsiteY5" fmla="*/ 464268 h 708709"/>
                <a:gd name="connsiteX6" fmla="*/ 7298249 w 9138819"/>
                <a:gd name="connsiteY6" fmla="*/ 700932 h 708709"/>
                <a:gd name="connsiteX7" fmla="*/ 7251242 w 9138819"/>
                <a:gd name="connsiteY7" fmla="*/ 703475 h 708709"/>
                <a:gd name="connsiteX8" fmla="*/ 7251242 w 9138819"/>
                <a:gd name="connsiteY8" fmla="*/ 708709 h 708709"/>
                <a:gd name="connsiteX9" fmla="*/ 0 w 9138819"/>
                <a:gd name="connsiteY9" fmla="*/ 708709 h 708709"/>
                <a:gd name="connsiteX10" fmla="*/ 0 w 9138819"/>
                <a:gd name="connsiteY10" fmla="*/ 0 h 708709"/>
                <a:gd name="connsiteX11" fmla="*/ 7106144 w 9138819"/>
                <a:gd name="connsiteY11" fmla="*/ 0 h 708709"/>
                <a:gd name="connsiteX0" fmla="*/ 7106144 w 9138819"/>
                <a:gd name="connsiteY0" fmla="*/ 0 h 708709"/>
                <a:gd name="connsiteX1" fmla="*/ 7736889 w 9138819"/>
                <a:gd name="connsiteY1" fmla="*/ 0 h 708709"/>
                <a:gd name="connsiteX2" fmla="*/ 8283746 w 9138819"/>
                <a:gd name="connsiteY2" fmla="*/ 0 h 708709"/>
                <a:gd name="connsiteX3" fmla="*/ 9138819 w 9138819"/>
                <a:gd name="connsiteY3" fmla="*/ 100094 h 708709"/>
                <a:gd name="connsiteX4" fmla="*/ 7972772 w 9138819"/>
                <a:gd name="connsiteY4" fmla="*/ 137629 h 708709"/>
                <a:gd name="connsiteX5" fmla="*/ 7627523 w 9138819"/>
                <a:gd name="connsiteY5" fmla="*/ 464268 h 708709"/>
                <a:gd name="connsiteX6" fmla="*/ 7298249 w 9138819"/>
                <a:gd name="connsiteY6" fmla="*/ 700932 h 708709"/>
                <a:gd name="connsiteX7" fmla="*/ 7251242 w 9138819"/>
                <a:gd name="connsiteY7" fmla="*/ 703475 h 708709"/>
                <a:gd name="connsiteX8" fmla="*/ 7251242 w 9138819"/>
                <a:gd name="connsiteY8" fmla="*/ 708709 h 708709"/>
                <a:gd name="connsiteX9" fmla="*/ 0 w 9138819"/>
                <a:gd name="connsiteY9" fmla="*/ 708709 h 708709"/>
                <a:gd name="connsiteX10" fmla="*/ 0 w 9138819"/>
                <a:gd name="connsiteY10" fmla="*/ 0 h 708709"/>
                <a:gd name="connsiteX11" fmla="*/ 7106144 w 9138819"/>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106350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106350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106350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88526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88526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88526 h 708709"/>
                <a:gd name="connsiteX4" fmla="*/ 7972772 w 8283746"/>
                <a:gd name="connsiteY4" fmla="*/ 137629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106144 w 8283746"/>
                <a:gd name="connsiteY0" fmla="*/ 0 h 708709"/>
                <a:gd name="connsiteX1" fmla="*/ 7736889 w 8283746"/>
                <a:gd name="connsiteY1" fmla="*/ 0 h 708709"/>
                <a:gd name="connsiteX2" fmla="*/ 8283746 w 8283746"/>
                <a:gd name="connsiteY2" fmla="*/ 0 h 708709"/>
                <a:gd name="connsiteX3" fmla="*/ 8283746 w 8283746"/>
                <a:gd name="connsiteY3" fmla="*/ 88526 h 708709"/>
                <a:gd name="connsiteX4" fmla="*/ 7910532 w 8283746"/>
                <a:gd name="connsiteY4" fmla="*/ 164366 h 708709"/>
                <a:gd name="connsiteX5" fmla="*/ 7627523 w 8283746"/>
                <a:gd name="connsiteY5" fmla="*/ 464268 h 708709"/>
                <a:gd name="connsiteX6" fmla="*/ 7298249 w 8283746"/>
                <a:gd name="connsiteY6" fmla="*/ 700932 h 708709"/>
                <a:gd name="connsiteX7" fmla="*/ 7251242 w 8283746"/>
                <a:gd name="connsiteY7" fmla="*/ 703475 h 708709"/>
                <a:gd name="connsiteX8" fmla="*/ 7251242 w 8283746"/>
                <a:gd name="connsiteY8" fmla="*/ 708709 h 708709"/>
                <a:gd name="connsiteX9" fmla="*/ 0 w 8283746"/>
                <a:gd name="connsiteY9" fmla="*/ 708709 h 708709"/>
                <a:gd name="connsiteX10" fmla="*/ 0 w 8283746"/>
                <a:gd name="connsiteY10" fmla="*/ 0 h 708709"/>
                <a:gd name="connsiteX11" fmla="*/ 7106144 w 8283746"/>
                <a:gd name="connsiteY11" fmla="*/ 0 h 708709"/>
                <a:gd name="connsiteX0" fmla="*/ 7950828 w 9128430"/>
                <a:gd name="connsiteY0" fmla="*/ 0 h 708709"/>
                <a:gd name="connsiteX1" fmla="*/ 8581573 w 9128430"/>
                <a:gd name="connsiteY1" fmla="*/ 0 h 708709"/>
                <a:gd name="connsiteX2" fmla="*/ 9128430 w 9128430"/>
                <a:gd name="connsiteY2" fmla="*/ 0 h 708709"/>
                <a:gd name="connsiteX3" fmla="*/ 9128430 w 9128430"/>
                <a:gd name="connsiteY3" fmla="*/ 88526 h 708709"/>
                <a:gd name="connsiteX4" fmla="*/ 8755216 w 9128430"/>
                <a:gd name="connsiteY4" fmla="*/ 164366 h 708709"/>
                <a:gd name="connsiteX5" fmla="*/ 8472207 w 9128430"/>
                <a:gd name="connsiteY5" fmla="*/ 464268 h 708709"/>
                <a:gd name="connsiteX6" fmla="*/ 8142933 w 9128430"/>
                <a:gd name="connsiteY6" fmla="*/ 700932 h 708709"/>
                <a:gd name="connsiteX7" fmla="*/ 8095926 w 9128430"/>
                <a:gd name="connsiteY7" fmla="*/ 703475 h 708709"/>
                <a:gd name="connsiteX8" fmla="*/ 8095926 w 9128430"/>
                <a:gd name="connsiteY8" fmla="*/ 708709 h 708709"/>
                <a:gd name="connsiteX9" fmla="*/ 0 w 9128430"/>
                <a:gd name="connsiteY9" fmla="*/ 708709 h 708709"/>
                <a:gd name="connsiteX10" fmla="*/ 844684 w 9128430"/>
                <a:gd name="connsiteY10" fmla="*/ 0 h 708709"/>
                <a:gd name="connsiteX11" fmla="*/ 7950828 w 9128430"/>
                <a:gd name="connsiteY11" fmla="*/ 0 h 708709"/>
                <a:gd name="connsiteX0" fmla="*/ 7959720 w 9137322"/>
                <a:gd name="connsiteY0" fmla="*/ 4456 h 713165"/>
                <a:gd name="connsiteX1" fmla="*/ 8590465 w 9137322"/>
                <a:gd name="connsiteY1" fmla="*/ 4456 h 713165"/>
                <a:gd name="connsiteX2" fmla="*/ 9137322 w 9137322"/>
                <a:gd name="connsiteY2" fmla="*/ 4456 h 713165"/>
                <a:gd name="connsiteX3" fmla="*/ 9137322 w 9137322"/>
                <a:gd name="connsiteY3" fmla="*/ 92982 h 713165"/>
                <a:gd name="connsiteX4" fmla="*/ 8764108 w 9137322"/>
                <a:gd name="connsiteY4" fmla="*/ 168822 h 713165"/>
                <a:gd name="connsiteX5" fmla="*/ 8481099 w 9137322"/>
                <a:gd name="connsiteY5" fmla="*/ 468724 h 713165"/>
                <a:gd name="connsiteX6" fmla="*/ 8151825 w 9137322"/>
                <a:gd name="connsiteY6" fmla="*/ 705388 h 713165"/>
                <a:gd name="connsiteX7" fmla="*/ 8104818 w 9137322"/>
                <a:gd name="connsiteY7" fmla="*/ 707931 h 713165"/>
                <a:gd name="connsiteX8" fmla="*/ 8104818 w 9137322"/>
                <a:gd name="connsiteY8" fmla="*/ 713165 h 713165"/>
                <a:gd name="connsiteX9" fmla="*/ 8892 w 9137322"/>
                <a:gd name="connsiteY9" fmla="*/ 713165 h 713165"/>
                <a:gd name="connsiteX10" fmla="*/ 0 w 9137322"/>
                <a:gd name="connsiteY10" fmla="*/ 0 h 713165"/>
                <a:gd name="connsiteX11" fmla="*/ 7959720 w 9137322"/>
                <a:gd name="connsiteY11" fmla="*/ 4456 h 713165"/>
                <a:gd name="connsiteX0" fmla="*/ 7959720 w 9137322"/>
                <a:gd name="connsiteY0" fmla="*/ 4456 h 713165"/>
                <a:gd name="connsiteX1" fmla="*/ 8590465 w 9137322"/>
                <a:gd name="connsiteY1" fmla="*/ 4456 h 713165"/>
                <a:gd name="connsiteX2" fmla="*/ 9137322 w 9137322"/>
                <a:gd name="connsiteY2" fmla="*/ 4456 h 713165"/>
                <a:gd name="connsiteX3" fmla="*/ 9137322 w 9137322"/>
                <a:gd name="connsiteY3" fmla="*/ 92982 h 713165"/>
                <a:gd name="connsiteX4" fmla="*/ 8764108 w 9137322"/>
                <a:gd name="connsiteY4" fmla="*/ 168822 h 713165"/>
                <a:gd name="connsiteX5" fmla="*/ 8481099 w 9137322"/>
                <a:gd name="connsiteY5" fmla="*/ 468724 h 713165"/>
                <a:gd name="connsiteX6" fmla="*/ 8151825 w 9137322"/>
                <a:gd name="connsiteY6" fmla="*/ 705388 h 713165"/>
                <a:gd name="connsiteX7" fmla="*/ 8104818 w 9137322"/>
                <a:gd name="connsiteY7" fmla="*/ 707931 h 713165"/>
                <a:gd name="connsiteX8" fmla="*/ 8892 w 9137322"/>
                <a:gd name="connsiteY8" fmla="*/ 713165 h 713165"/>
                <a:gd name="connsiteX9" fmla="*/ 0 w 9137322"/>
                <a:gd name="connsiteY9" fmla="*/ 0 h 713165"/>
                <a:gd name="connsiteX10" fmla="*/ 7959720 w 9137322"/>
                <a:gd name="connsiteY10" fmla="*/ 4456 h 713165"/>
                <a:gd name="connsiteX0" fmla="*/ 7959720 w 9137322"/>
                <a:gd name="connsiteY0" fmla="*/ 4456 h 713165"/>
                <a:gd name="connsiteX1" fmla="*/ 8590465 w 9137322"/>
                <a:gd name="connsiteY1" fmla="*/ 4456 h 713165"/>
                <a:gd name="connsiteX2" fmla="*/ 9137322 w 9137322"/>
                <a:gd name="connsiteY2" fmla="*/ 4456 h 713165"/>
                <a:gd name="connsiteX3" fmla="*/ 9137322 w 9137322"/>
                <a:gd name="connsiteY3" fmla="*/ 92982 h 713165"/>
                <a:gd name="connsiteX4" fmla="*/ 8764108 w 9137322"/>
                <a:gd name="connsiteY4" fmla="*/ 168822 h 713165"/>
                <a:gd name="connsiteX5" fmla="*/ 8481099 w 9137322"/>
                <a:gd name="connsiteY5" fmla="*/ 468724 h 713165"/>
                <a:gd name="connsiteX6" fmla="*/ 8151825 w 9137322"/>
                <a:gd name="connsiteY6" fmla="*/ 705388 h 713165"/>
                <a:gd name="connsiteX7" fmla="*/ 8892 w 9137322"/>
                <a:gd name="connsiteY7" fmla="*/ 713165 h 713165"/>
                <a:gd name="connsiteX8" fmla="*/ 0 w 9137322"/>
                <a:gd name="connsiteY8" fmla="*/ 0 h 713165"/>
                <a:gd name="connsiteX9" fmla="*/ 7959720 w 9137322"/>
                <a:gd name="connsiteY9" fmla="*/ 4456 h 713165"/>
                <a:gd name="connsiteX0" fmla="*/ 7959720 w 9137322"/>
                <a:gd name="connsiteY0" fmla="*/ 4456 h 713165"/>
                <a:gd name="connsiteX1" fmla="*/ 8590465 w 9137322"/>
                <a:gd name="connsiteY1" fmla="*/ 4456 h 713165"/>
                <a:gd name="connsiteX2" fmla="*/ 9137322 w 9137322"/>
                <a:gd name="connsiteY2" fmla="*/ 4456 h 713165"/>
                <a:gd name="connsiteX3" fmla="*/ 9137322 w 9137322"/>
                <a:gd name="connsiteY3" fmla="*/ 92982 h 713165"/>
                <a:gd name="connsiteX4" fmla="*/ 8764108 w 9137322"/>
                <a:gd name="connsiteY4" fmla="*/ 168822 h 713165"/>
                <a:gd name="connsiteX5" fmla="*/ 8481099 w 9137322"/>
                <a:gd name="connsiteY5" fmla="*/ 468724 h 713165"/>
                <a:gd name="connsiteX6" fmla="*/ 8151825 w 9137322"/>
                <a:gd name="connsiteY6" fmla="*/ 705388 h 713165"/>
                <a:gd name="connsiteX7" fmla="*/ 8892 w 9137322"/>
                <a:gd name="connsiteY7" fmla="*/ 713165 h 713165"/>
                <a:gd name="connsiteX8" fmla="*/ 0 w 9137322"/>
                <a:gd name="connsiteY8" fmla="*/ 0 h 713165"/>
                <a:gd name="connsiteX9" fmla="*/ 7959720 w 9137322"/>
                <a:gd name="connsiteY9" fmla="*/ 4456 h 713165"/>
                <a:gd name="connsiteX0" fmla="*/ 7959720 w 9143533"/>
                <a:gd name="connsiteY0" fmla="*/ 131829 h 840538"/>
                <a:gd name="connsiteX1" fmla="*/ 8590465 w 9143533"/>
                <a:gd name="connsiteY1" fmla="*/ 131829 h 840538"/>
                <a:gd name="connsiteX2" fmla="*/ 9143533 w 9143533"/>
                <a:gd name="connsiteY2" fmla="*/ 0 h 840538"/>
                <a:gd name="connsiteX3" fmla="*/ 9137322 w 9143533"/>
                <a:gd name="connsiteY3" fmla="*/ 220355 h 840538"/>
                <a:gd name="connsiteX4" fmla="*/ 8764108 w 9143533"/>
                <a:gd name="connsiteY4" fmla="*/ 296195 h 840538"/>
                <a:gd name="connsiteX5" fmla="*/ 8481099 w 9143533"/>
                <a:gd name="connsiteY5" fmla="*/ 596097 h 840538"/>
                <a:gd name="connsiteX6" fmla="*/ 8151825 w 9143533"/>
                <a:gd name="connsiteY6" fmla="*/ 832761 h 840538"/>
                <a:gd name="connsiteX7" fmla="*/ 8892 w 9143533"/>
                <a:gd name="connsiteY7" fmla="*/ 840538 h 840538"/>
                <a:gd name="connsiteX8" fmla="*/ 0 w 9143533"/>
                <a:gd name="connsiteY8" fmla="*/ 127373 h 840538"/>
                <a:gd name="connsiteX9" fmla="*/ 7959720 w 9143533"/>
                <a:gd name="connsiteY9" fmla="*/ 131829 h 840538"/>
                <a:gd name="connsiteX0" fmla="*/ 7959720 w 9143533"/>
                <a:gd name="connsiteY0" fmla="*/ 146476 h 855185"/>
                <a:gd name="connsiteX1" fmla="*/ 8602888 w 9143533"/>
                <a:gd name="connsiteY1" fmla="*/ 0 h 855185"/>
                <a:gd name="connsiteX2" fmla="*/ 9143533 w 9143533"/>
                <a:gd name="connsiteY2" fmla="*/ 14647 h 855185"/>
                <a:gd name="connsiteX3" fmla="*/ 9137322 w 9143533"/>
                <a:gd name="connsiteY3" fmla="*/ 235002 h 855185"/>
                <a:gd name="connsiteX4" fmla="*/ 8764108 w 9143533"/>
                <a:gd name="connsiteY4" fmla="*/ 310842 h 855185"/>
                <a:gd name="connsiteX5" fmla="*/ 8481099 w 9143533"/>
                <a:gd name="connsiteY5" fmla="*/ 610744 h 855185"/>
                <a:gd name="connsiteX6" fmla="*/ 8151825 w 9143533"/>
                <a:gd name="connsiteY6" fmla="*/ 847408 h 855185"/>
                <a:gd name="connsiteX7" fmla="*/ 8892 w 9143533"/>
                <a:gd name="connsiteY7" fmla="*/ 855185 h 855185"/>
                <a:gd name="connsiteX8" fmla="*/ 0 w 9143533"/>
                <a:gd name="connsiteY8" fmla="*/ 142020 h 855185"/>
                <a:gd name="connsiteX9" fmla="*/ 7959720 w 9143533"/>
                <a:gd name="connsiteY9" fmla="*/ 146476 h 855185"/>
                <a:gd name="connsiteX0" fmla="*/ 7959720 w 9143533"/>
                <a:gd name="connsiteY0" fmla="*/ 131829 h 840538"/>
                <a:gd name="connsiteX1" fmla="*/ 9143533 w 9143533"/>
                <a:gd name="connsiteY1" fmla="*/ 0 h 840538"/>
                <a:gd name="connsiteX2" fmla="*/ 9137322 w 9143533"/>
                <a:gd name="connsiteY2" fmla="*/ 220355 h 840538"/>
                <a:gd name="connsiteX3" fmla="*/ 8764108 w 9143533"/>
                <a:gd name="connsiteY3" fmla="*/ 296195 h 840538"/>
                <a:gd name="connsiteX4" fmla="*/ 8481099 w 9143533"/>
                <a:gd name="connsiteY4" fmla="*/ 596097 h 840538"/>
                <a:gd name="connsiteX5" fmla="*/ 8151825 w 9143533"/>
                <a:gd name="connsiteY5" fmla="*/ 832761 h 840538"/>
                <a:gd name="connsiteX6" fmla="*/ 8892 w 9143533"/>
                <a:gd name="connsiteY6" fmla="*/ 840538 h 840538"/>
                <a:gd name="connsiteX7" fmla="*/ 0 w 9143533"/>
                <a:gd name="connsiteY7" fmla="*/ 127373 h 840538"/>
                <a:gd name="connsiteX8" fmla="*/ 7959720 w 9143533"/>
                <a:gd name="connsiteY8" fmla="*/ 131829 h 840538"/>
                <a:gd name="connsiteX0" fmla="*/ 0 w 9143533"/>
                <a:gd name="connsiteY0" fmla="*/ 127373 h 840538"/>
                <a:gd name="connsiteX1" fmla="*/ 9143533 w 9143533"/>
                <a:gd name="connsiteY1" fmla="*/ 0 h 840538"/>
                <a:gd name="connsiteX2" fmla="*/ 9137322 w 9143533"/>
                <a:gd name="connsiteY2" fmla="*/ 220355 h 840538"/>
                <a:gd name="connsiteX3" fmla="*/ 8764108 w 9143533"/>
                <a:gd name="connsiteY3" fmla="*/ 296195 h 840538"/>
                <a:gd name="connsiteX4" fmla="*/ 8481099 w 9143533"/>
                <a:gd name="connsiteY4" fmla="*/ 596097 h 840538"/>
                <a:gd name="connsiteX5" fmla="*/ 8151825 w 9143533"/>
                <a:gd name="connsiteY5" fmla="*/ 832761 h 840538"/>
                <a:gd name="connsiteX6" fmla="*/ 8892 w 9143533"/>
                <a:gd name="connsiteY6" fmla="*/ 840538 h 840538"/>
                <a:gd name="connsiteX7" fmla="*/ 0 w 9143533"/>
                <a:gd name="connsiteY7" fmla="*/ 127373 h 840538"/>
                <a:gd name="connsiteX0" fmla="*/ 0 w 9143533"/>
                <a:gd name="connsiteY0" fmla="*/ 24840 h 840538"/>
                <a:gd name="connsiteX1" fmla="*/ 9143533 w 9143533"/>
                <a:gd name="connsiteY1" fmla="*/ 0 h 840538"/>
                <a:gd name="connsiteX2" fmla="*/ 9137322 w 9143533"/>
                <a:gd name="connsiteY2" fmla="*/ 220355 h 840538"/>
                <a:gd name="connsiteX3" fmla="*/ 8764108 w 9143533"/>
                <a:gd name="connsiteY3" fmla="*/ 296195 h 840538"/>
                <a:gd name="connsiteX4" fmla="*/ 8481099 w 9143533"/>
                <a:gd name="connsiteY4" fmla="*/ 596097 h 840538"/>
                <a:gd name="connsiteX5" fmla="*/ 8151825 w 9143533"/>
                <a:gd name="connsiteY5" fmla="*/ 832761 h 840538"/>
                <a:gd name="connsiteX6" fmla="*/ 8892 w 9143533"/>
                <a:gd name="connsiteY6" fmla="*/ 840538 h 840538"/>
                <a:gd name="connsiteX7" fmla="*/ 0 w 9143533"/>
                <a:gd name="connsiteY7" fmla="*/ 24840 h 840538"/>
                <a:gd name="connsiteX0" fmla="*/ 0 w 9137322"/>
                <a:gd name="connsiteY0" fmla="*/ 0 h 815698"/>
                <a:gd name="connsiteX1" fmla="*/ 9131111 w 9137322"/>
                <a:gd name="connsiteY1" fmla="*/ 19103 h 815698"/>
                <a:gd name="connsiteX2" fmla="*/ 9137322 w 9137322"/>
                <a:gd name="connsiteY2" fmla="*/ 195515 h 815698"/>
                <a:gd name="connsiteX3" fmla="*/ 8764108 w 9137322"/>
                <a:gd name="connsiteY3" fmla="*/ 271355 h 815698"/>
                <a:gd name="connsiteX4" fmla="*/ 8481099 w 9137322"/>
                <a:gd name="connsiteY4" fmla="*/ 571257 h 815698"/>
                <a:gd name="connsiteX5" fmla="*/ 8151825 w 9137322"/>
                <a:gd name="connsiteY5" fmla="*/ 807921 h 815698"/>
                <a:gd name="connsiteX6" fmla="*/ 8892 w 9137322"/>
                <a:gd name="connsiteY6" fmla="*/ 815698 h 815698"/>
                <a:gd name="connsiteX7" fmla="*/ 0 w 9137322"/>
                <a:gd name="connsiteY7" fmla="*/ 0 h 815698"/>
                <a:gd name="connsiteX0" fmla="*/ 0 w 9137322"/>
                <a:gd name="connsiteY0" fmla="*/ 0 h 815698"/>
                <a:gd name="connsiteX1" fmla="*/ 9131111 w 9137322"/>
                <a:gd name="connsiteY1" fmla="*/ 19103 h 815698"/>
                <a:gd name="connsiteX2" fmla="*/ 9137322 w 9137322"/>
                <a:gd name="connsiteY2" fmla="*/ 195515 h 815698"/>
                <a:gd name="connsiteX3" fmla="*/ 8764108 w 9137322"/>
                <a:gd name="connsiteY3" fmla="*/ 271355 h 815698"/>
                <a:gd name="connsiteX4" fmla="*/ 8524577 w 9137322"/>
                <a:gd name="connsiteY4" fmla="*/ 585907 h 815698"/>
                <a:gd name="connsiteX5" fmla="*/ 8151825 w 9137322"/>
                <a:gd name="connsiteY5" fmla="*/ 807921 h 815698"/>
                <a:gd name="connsiteX6" fmla="*/ 8892 w 9137322"/>
                <a:gd name="connsiteY6" fmla="*/ 815698 h 815698"/>
                <a:gd name="connsiteX7" fmla="*/ 0 w 9137322"/>
                <a:gd name="connsiteY7" fmla="*/ 0 h 815698"/>
                <a:gd name="connsiteX0" fmla="*/ 0 w 9137322"/>
                <a:gd name="connsiteY0" fmla="*/ 0 h 815698"/>
                <a:gd name="connsiteX1" fmla="*/ 9131111 w 9137322"/>
                <a:gd name="connsiteY1" fmla="*/ 19103 h 815698"/>
                <a:gd name="connsiteX2" fmla="*/ 9137322 w 9137322"/>
                <a:gd name="connsiteY2" fmla="*/ 195515 h 815698"/>
                <a:gd name="connsiteX3" fmla="*/ 8764108 w 9137322"/>
                <a:gd name="connsiteY3" fmla="*/ 271355 h 815698"/>
                <a:gd name="connsiteX4" fmla="*/ 8524577 w 9137322"/>
                <a:gd name="connsiteY4" fmla="*/ 585907 h 815698"/>
                <a:gd name="connsiteX5" fmla="*/ 8226360 w 9137322"/>
                <a:gd name="connsiteY5" fmla="*/ 807922 h 815698"/>
                <a:gd name="connsiteX6" fmla="*/ 8892 w 9137322"/>
                <a:gd name="connsiteY6" fmla="*/ 815698 h 815698"/>
                <a:gd name="connsiteX7" fmla="*/ 0 w 9137322"/>
                <a:gd name="connsiteY7" fmla="*/ 0 h 815698"/>
                <a:gd name="connsiteX0" fmla="*/ 0 w 9137322"/>
                <a:gd name="connsiteY0" fmla="*/ 4426 h 820124"/>
                <a:gd name="connsiteX1" fmla="*/ 9131111 w 9137322"/>
                <a:gd name="connsiteY1" fmla="*/ 0 h 820124"/>
                <a:gd name="connsiteX2" fmla="*/ 9137322 w 9137322"/>
                <a:gd name="connsiteY2" fmla="*/ 199941 h 820124"/>
                <a:gd name="connsiteX3" fmla="*/ 8764108 w 9137322"/>
                <a:gd name="connsiteY3" fmla="*/ 275781 h 820124"/>
                <a:gd name="connsiteX4" fmla="*/ 8524577 w 9137322"/>
                <a:gd name="connsiteY4" fmla="*/ 590333 h 820124"/>
                <a:gd name="connsiteX5" fmla="*/ 8226360 w 9137322"/>
                <a:gd name="connsiteY5" fmla="*/ 812348 h 820124"/>
                <a:gd name="connsiteX6" fmla="*/ 8892 w 9137322"/>
                <a:gd name="connsiteY6" fmla="*/ 820124 h 820124"/>
                <a:gd name="connsiteX7" fmla="*/ 0 w 9137322"/>
                <a:gd name="connsiteY7" fmla="*/ 4426 h 820124"/>
                <a:gd name="connsiteX0" fmla="*/ 0 w 9137322"/>
                <a:gd name="connsiteY0" fmla="*/ 4426 h 812348"/>
                <a:gd name="connsiteX1" fmla="*/ 9131111 w 9137322"/>
                <a:gd name="connsiteY1" fmla="*/ 0 h 812348"/>
                <a:gd name="connsiteX2" fmla="*/ 9137322 w 9137322"/>
                <a:gd name="connsiteY2" fmla="*/ 199941 h 812348"/>
                <a:gd name="connsiteX3" fmla="*/ 8764108 w 9137322"/>
                <a:gd name="connsiteY3" fmla="*/ 275781 h 812348"/>
                <a:gd name="connsiteX4" fmla="*/ 8524577 w 9137322"/>
                <a:gd name="connsiteY4" fmla="*/ 590333 h 812348"/>
                <a:gd name="connsiteX5" fmla="*/ 8226360 w 9137322"/>
                <a:gd name="connsiteY5" fmla="*/ 812348 h 812348"/>
                <a:gd name="connsiteX6" fmla="*/ 0 w 9137322"/>
                <a:gd name="connsiteY6" fmla="*/ 4426 h 812348"/>
                <a:gd name="connsiteX0" fmla="*/ 0 w 9137322"/>
                <a:gd name="connsiteY0" fmla="*/ 4426 h 812348"/>
                <a:gd name="connsiteX1" fmla="*/ 9131111 w 9137322"/>
                <a:gd name="connsiteY1" fmla="*/ 0 h 812348"/>
                <a:gd name="connsiteX2" fmla="*/ 9137322 w 9137322"/>
                <a:gd name="connsiteY2" fmla="*/ 199941 h 812348"/>
                <a:gd name="connsiteX3" fmla="*/ 8764108 w 9137322"/>
                <a:gd name="connsiteY3" fmla="*/ 275781 h 812348"/>
                <a:gd name="connsiteX4" fmla="*/ 8524577 w 9137322"/>
                <a:gd name="connsiteY4" fmla="*/ 590333 h 812348"/>
                <a:gd name="connsiteX5" fmla="*/ 8226360 w 9137322"/>
                <a:gd name="connsiteY5" fmla="*/ 812348 h 812348"/>
                <a:gd name="connsiteX6" fmla="*/ 1505704 w 9137322"/>
                <a:gd name="connsiteY6" fmla="*/ 167464 h 812348"/>
                <a:gd name="connsiteX7" fmla="*/ 0 w 9137322"/>
                <a:gd name="connsiteY7" fmla="*/ 4426 h 812348"/>
                <a:gd name="connsiteX0" fmla="*/ 0 w 9137322"/>
                <a:gd name="connsiteY0" fmla="*/ 4426 h 812348"/>
                <a:gd name="connsiteX1" fmla="*/ 9131111 w 9137322"/>
                <a:gd name="connsiteY1" fmla="*/ 0 h 812348"/>
                <a:gd name="connsiteX2" fmla="*/ 9137322 w 9137322"/>
                <a:gd name="connsiteY2" fmla="*/ 199941 h 812348"/>
                <a:gd name="connsiteX3" fmla="*/ 8764108 w 9137322"/>
                <a:gd name="connsiteY3" fmla="*/ 275781 h 812348"/>
                <a:gd name="connsiteX4" fmla="*/ 8524577 w 9137322"/>
                <a:gd name="connsiteY4" fmla="*/ 590333 h 812348"/>
                <a:gd name="connsiteX5" fmla="*/ 8226360 w 9137322"/>
                <a:gd name="connsiteY5" fmla="*/ 812348 h 812348"/>
                <a:gd name="connsiteX6" fmla="*/ 3372 w 9137322"/>
                <a:gd name="connsiteY6" fmla="*/ 797122 h 812348"/>
                <a:gd name="connsiteX7" fmla="*/ 0 w 9137322"/>
                <a:gd name="connsiteY7" fmla="*/ 4426 h 81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7322" h="812348">
                  <a:moveTo>
                    <a:pt x="0" y="4426"/>
                  </a:moveTo>
                  <a:lnTo>
                    <a:pt x="9131111" y="0"/>
                  </a:lnTo>
                  <a:cubicBezTo>
                    <a:pt x="9133181" y="58804"/>
                    <a:pt x="9135252" y="141137"/>
                    <a:pt x="9137322" y="199941"/>
                  </a:cubicBezTo>
                  <a:cubicBezTo>
                    <a:pt x="9047650" y="194342"/>
                    <a:pt x="8866232" y="210716"/>
                    <a:pt x="8764108" y="275781"/>
                  </a:cubicBezTo>
                  <a:cubicBezTo>
                    <a:pt x="8661984" y="340846"/>
                    <a:pt x="8617187" y="490193"/>
                    <a:pt x="8524577" y="590333"/>
                  </a:cubicBezTo>
                  <a:cubicBezTo>
                    <a:pt x="8425476" y="722847"/>
                    <a:pt x="8348515" y="792633"/>
                    <a:pt x="8226360" y="812348"/>
                  </a:cubicBezTo>
                  <a:lnTo>
                    <a:pt x="3372" y="797122"/>
                  </a:lnTo>
                  <a:lnTo>
                    <a:pt x="0" y="4426"/>
                  </a:lnTo>
                  <a:close/>
                </a:path>
              </a:pathLst>
            </a:custGeom>
            <a:solidFill>
              <a:srgbClr val="BE00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10"/>
            <p:cNvSpPr/>
            <p:nvPr userDrawn="1"/>
          </p:nvSpPr>
          <p:spPr>
            <a:xfrm>
              <a:off x="-10183" y="-36238"/>
              <a:ext cx="9156798" cy="607763"/>
            </a:xfrm>
            <a:custGeom>
              <a:avLst/>
              <a:gdLst>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304734 w 9158764"/>
                <a:gd name="connsiteY7" fmla="*/ 95250 h 713165"/>
                <a:gd name="connsiteX8" fmla="*/ 8226626 w 9158764"/>
                <a:gd name="connsiteY8" fmla="*/ 105318 h 713165"/>
                <a:gd name="connsiteX9" fmla="*/ 8048473 w 9158764"/>
                <a:gd name="connsiteY9" fmla="*/ 168822 h 713165"/>
                <a:gd name="connsiteX10" fmla="*/ 7832153 w 9158764"/>
                <a:gd name="connsiteY10" fmla="*/ 468725 h 713165"/>
                <a:gd name="connsiteX11" fmla="*/ 7486186 w 9158764"/>
                <a:gd name="connsiteY11" fmla="*/ 705388 h 713165"/>
                <a:gd name="connsiteX12" fmla="*/ 8166 w 9158764"/>
                <a:gd name="connsiteY12" fmla="*/ 713165 h 713165"/>
                <a:gd name="connsiteX13" fmla="*/ 0 w 9158764"/>
                <a:gd name="connsiteY13"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304734 w 9158764"/>
                <a:gd name="connsiteY7" fmla="*/ 95250 h 713165"/>
                <a:gd name="connsiteX8" fmla="*/ 8226626 w 9158764"/>
                <a:gd name="connsiteY8" fmla="*/ 105318 h 713165"/>
                <a:gd name="connsiteX9" fmla="*/ 8048473 w 9158764"/>
                <a:gd name="connsiteY9" fmla="*/ 168822 h 713165"/>
                <a:gd name="connsiteX10" fmla="*/ 7832153 w 9158764"/>
                <a:gd name="connsiteY10" fmla="*/ 468725 h 713165"/>
                <a:gd name="connsiteX11" fmla="*/ 7567120 w 9158764"/>
                <a:gd name="connsiteY11" fmla="*/ 705389 h 713165"/>
                <a:gd name="connsiteX12" fmla="*/ 8166 w 9158764"/>
                <a:gd name="connsiteY12" fmla="*/ 713165 h 713165"/>
                <a:gd name="connsiteX13" fmla="*/ 0 w 9158764"/>
                <a:gd name="connsiteY13"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304734 w 9158764"/>
                <a:gd name="connsiteY7" fmla="*/ 95250 h 713165"/>
                <a:gd name="connsiteX8" fmla="*/ 8226626 w 9158764"/>
                <a:gd name="connsiteY8" fmla="*/ 105318 h 713165"/>
                <a:gd name="connsiteX9" fmla="*/ 8085828 w 9158764"/>
                <a:gd name="connsiteY9" fmla="*/ 168822 h 713165"/>
                <a:gd name="connsiteX10" fmla="*/ 7832153 w 9158764"/>
                <a:gd name="connsiteY10" fmla="*/ 468725 h 713165"/>
                <a:gd name="connsiteX11" fmla="*/ 7567120 w 9158764"/>
                <a:gd name="connsiteY11" fmla="*/ 705389 h 713165"/>
                <a:gd name="connsiteX12" fmla="*/ 8166 w 9158764"/>
                <a:gd name="connsiteY12" fmla="*/ 713165 h 713165"/>
                <a:gd name="connsiteX13" fmla="*/ 0 w 9158764"/>
                <a:gd name="connsiteY13"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304734 w 9158764"/>
                <a:gd name="connsiteY7" fmla="*/ 95250 h 713165"/>
                <a:gd name="connsiteX8" fmla="*/ 8226626 w 9158764"/>
                <a:gd name="connsiteY8" fmla="*/ 105318 h 713165"/>
                <a:gd name="connsiteX9" fmla="*/ 8085828 w 9158764"/>
                <a:gd name="connsiteY9" fmla="*/ 168822 h 713165"/>
                <a:gd name="connsiteX10" fmla="*/ 7875733 w 9158764"/>
                <a:gd name="connsiteY10" fmla="*/ 454078 h 713165"/>
                <a:gd name="connsiteX11" fmla="*/ 7567120 w 9158764"/>
                <a:gd name="connsiteY11" fmla="*/ 705389 h 713165"/>
                <a:gd name="connsiteX12" fmla="*/ 8166 w 9158764"/>
                <a:gd name="connsiteY12" fmla="*/ 713165 h 713165"/>
                <a:gd name="connsiteX13" fmla="*/ 0 w 9158764"/>
                <a:gd name="connsiteY13"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379442 w 9158764"/>
                <a:gd name="connsiteY7" fmla="*/ 95251 h 713165"/>
                <a:gd name="connsiteX8" fmla="*/ 8226626 w 9158764"/>
                <a:gd name="connsiteY8" fmla="*/ 105318 h 713165"/>
                <a:gd name="connsiteX9" fmla="*/ 8085828 w 9158764"/>
                <a:gd name="connsiteY9" fmla="*/ 168822 h 713165"/>
                <a:gd name="connsiteX10" fmla="*/ 7875733 w 9158764"/>
                <a:gd name="connsiteY10" fmla="*/ 454078 h 713165"/>
                <a:gd name="connsiteX11" fmla="*/ 7567120 w 9158764"/>
                <a:gd name="connsiteY11" fmla="*/ 705389 h 713165"/>
                <a:gd name="connsiteX12" fmla="*/ 8166 w 9158764"/>
                <a:gd name="connsiteY12" fmla="*/ 713165 h 713165"/>
                <a:gd name="connsiteX13" fmla="*/ 0 w 9158764"/>
                <a:gd name="connsiteY13"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226626 w 9158764"/>
                <a:gd name="connsiteY7" fmla="*/ 105318 h 713165"/>
                <a:gd name="connsiteX8" fmla="*/ 8085828 w 9158764"/>
                <a:gd name="connsiteY8" fmla="*/ 168822 h 713165"/>
                <a:gd name="connsiteX9" fmla="*/ 7875733 w 9158764"/>
                <a:gd name="connsiteY9" fmla="*/ 454078 h 713165"/>
                <a:gd name="connsiteX10" fmla="*/ 7567120 w 9158764"/>
                <a:gd name="connsiteY10" fmla="*/ 705389 h 713165"/>
                <a:gd name="connsiteX11" fmla="*/ 8166 w 9158764"/>
                <a:gd name="connsiteY11" fmla="*/ 713165 h 713165"/>
                <a:gd name="connsiteX12" fmla="*/ 0 w 9158764"/>
                <a:gd name="connsiteY12"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326238 w 9158764"/>
                <a:gd name="connsiteY7" fmla="*/ 105319 h 713165"/>
                <a:gd name="connsiteX8" fmla="*/ 8085828 w 9158764"/>
                <a:gd name="connsiteY8" fmla="*/ 168822 h 713165"/>
                <a:gd name="connsiteX9" fmla="*/ 7875733 w 9158764"/>
                <a:gd name="connsiteY9" fmla="*/ 454078 h 713165"/>
                <a:gd name="connsiteX10" fmla="*/ 7567120 w 9158764"/>
                <a:gd name="connsiteY10" fmla="*/ 705389 h 713165"/>
                <a:gd name="connsiteX11" fmla="*/ 8166 w 9158764"/>
                <a:gd name="connsiteY11" fmla="*/ 713165 h 713165"/>
                <a:gd name="connsiteX12" fmla="*/ 0 w 9158764"/>
                <a:gd name="connsiteY12"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326238 w 9158764"/>
                <a:gd name="connsiteY7" fmla="*/ 105319 h 713165"/>
                <a:gd name="connsiteX8" fmla="*/ 8116956 w 9158764"/>
                <a:gd name="connsiteY8" fmla="*/ 168822 h 713165"/>
                <a:gd name="connsiteX9" fmla="*/ 7875733 w 9158764"/>
                <a:gd name="connsiteY9" fmla="*/ 454078 h 713165"/>
                <a:gd name="connsiteX10" fmla="*/ 7567120 w 9158764"/>
                <a:gd name="connsiteY10" fmla="*/ 705389 h 713165"/>
                <a:gd name="connsiteX11" fmla="*/ 8166 w 9158764"/>
                <a:gd name="connsiteY11" fmla="*/ 713165 h 713165"/>
                <a:gd name="connsiteX12" fmla="*/ 0 w 9158764"/>
                <a:gd name="connsiteY12"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326238 w 9158764"/>
                <a:gd name="connsiteY7" fmla="*/ 105319 h 713165"/>
                <a:gd name="connsiteX8" fmla="*/ 8116956 w 9158764"/>
                <a:gd name="connsiteY8" fmla="*/ 168822 h 713165"/>
                <a:gd name="connsiteX9" fmla="*/ 7919313 w 9158764"/>
                <a:gd name="connsiteY9" fmla="*/ 439429 h 713165"/>
                <a:gd name="connsiteX10" fmla="*/ 7567120 w 9158764"/>
                <a:gd name="connsiteY10" fmla="*/ 705389 h 713165"/>
                <a:gd name="connsiteX11" fmla="*/ 8166 w 9158764"/>
                <a:gd name="connsiteY11" fmla="*/ 713165 h 713165"/>
                <a:gd name="connsiteX12" fmla="*/ 0 w 9158764"/>
                <a:gd name="connsiteY12"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326238 w 9158764"/>
                <a:gd name="connsiteY7" fmla="*/ 105319 h 713165"/>
                <a:gd name="connsiteX8" fmla="*/ 8116956 w 9158764"/>
                <a:gd name="connsiteY8" fmla="*/ 168822 h 713165"/>
                <a:gd name="connsiteX9" fmla="*/ 7913087 w 9158764"/>
                <a:gd name="connsiteY9" fmla="*/ 498019 h 713165"/>
                <a:gd name="connsiteX10" fmla="*/ 7567120 w 9158764"/>
                <a:gd name="connsiteY10" fmla="*/ 705389 h 713165"/>
                <a:gd name="connsiteX11" fmla="*/ 8166 w 9158764"/>
                <a:gd name="connsiteY11" fmla="*/ 713165 h 713165"/>
                <a:gd name="connsiteX12" fmla="*/ 0 w 9158764"/>
                <a:gd name="connsiteY12"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413398 w 9158764"/>
                <a:gd name="connsiteY7" fmla="*/ 90672 h 713165"/>
                <a:gd name="connsiteX8" fmla="*/ 8116956 w 9158764"/>
                <a:gd name="connsiteY8" fmla="*/ 168822 h 713165"/>
                <a:gd name="connsiteX9" fmla="*/ 7913087 w 9158764"/>
                <a:gd name="connsiteY9" fmla="*/ 498019 h 713165"/>
                <a:gd name="connsiteX10" fmla="*/ 7567120 w 9158764"/>
                <a:gd name="connsiteY10" fmla="*/ 705389 h 713165"/>
                <a:gd name="connsiteX11" fmla="*/ 8166 w 9158764"/>
                <a:gd name="connsiteY11" fmla="*/ 713165 h 713165"/>
                <a:gd name="connsiteX12" fmla="*/ 0 w 9158764"/>
                <a:gd name="connsiteY12"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413398 w 9158764"/>
                <a:gd name="connsiteY7" fmla="*/ 90672 h 713165"/>
                <a:gd name="connsiteX8" fmla="*/ 8179213 w 9158764"/>
                <a:gd name="connsiteY8" fmla="*/ 168822 h 713165"/>
                <a:gd name="connsiteX9" fmla="*/ 7913087 w 9158764"/>
                <a:gd name="connsiteY9" fmla="*/ 498019 h 713165"/>
                <a:gd name="connsiteX10" fmla="*/ 7567120 w 9158764"/>
                <a:gd name="connsiteY10" fmla="*/ 705389 h 713165"/>
                <a:gd name="connsiteX11" fmla="*/ 8166 w 9158764"/>
                <a:gd name="connsiteY11" fmla="*/ 713165 h 713165"/>
                <a:gd name="connsiteX12" fmla="*/ 0 w 9158764"/>
                <a:gd name="connsiteY12"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413398 w 9158764"/>
                <a:gd name="connsiteY7" fmla="*/ 90672 h 713165"/>
                <a:gd name="connsiteX8" fmla="*/ 8179213 w 9158764"/>
                <a:gd name="connsiteY8" fmla="*/ 168822 h 713165"/>
                <a:gd name="connsiteX9" fmla="*/ 7950441 w 9158764"/>
                <a:gd name="connsiteY9" fmla="*/ 498019 h 713165"/>
                <a:gd name="connsiteX10" fmla="*/ 7567120 w 9158764"/>
                <a:gd name="connsiteY10" fmla="*/ 705389 h 713165"/>
                <a:gd name="connsiteX11" fmla="*/ 8166 w 9158764"/>
                <a:gd name="connsiteY11" fmla="*/ 713165 h 713165"/>
                <a:gd name="connsiteX12" fmla="*/ 0 w 9158764"/>
                <a:gd name="connsiteY12" fmla="*/ 0 h 713165"/>
                <a:gd name="connsiteX0" fmla="*/ 0 w 9158764"/>
                <a:gd name="connsiteY0" fmla="*/ 0 h 713165"/>
                <a:gd name="connsiteX1" fmla="*/ 7309767 w 9158764"/>
                <a:gd name="connsiteY1" fmla="*/ 4456 h 713165"/>
                <a:gd name="connsiteX2" fmla="*/ 7889009 w 9158764"/>
                <a:gd name="connsiteY2" fmla="*/ 4456 h 713165"/>
                <a:gd name="connsiteX3" fmla="*/ 8391212 w 9158764"/>
                <a:gd name="connsiteY3" fmla="*/ 4456 h 713165"/>
                <a:gd name="connsiteX4" fmla="*/ 8391212 w 9158764"/>
                <a:gd name="connsiteY4" fmla="*/ 4536 h 713165"/>
                <a:gd name="connsiteX5" fmla="*/ 9158764 w 9158764"/>
                <a:gd name="connsiteY5" fmla="*/ 4536 h 713165"/>
                <a:gd name="connsiteX6" fmla="*/ 9158764 w 9158764"/>
                <a:gd name="connsiteY6" fmla="*/ 95250 h 713165"/>
                <a:gd name="connsiteX7" fmla="*/ 8413398 w 9158764"/>
                <a:gd name="connsiteY7" fmla="*/ 90672 h 713165"/>
                <a:gd name="connsiteX8" fmla="*/ 8179213 w 9158764"/>
                <a:gd name="connsiteY8" fmla="*/ 168822 h 713165"/>
                <a:gd name="connsiteX9" fmla="*/ 7950441 w 9158764"/>
                <a:gd name="connsiteY9" fmla="*/ 498019 h 713165"/>
                <a:gd name="connsiteX10" fmla="*/ 7567120 w 9158764"/>
                <a:gd name="connsiteY10" fmla="*/ 705389 h 713165"/>
                <a:gd name="connsiteX11" fmla="*/ 8166 w 9158764"/>
                <a:gd name="connsiteY11" fmla="*/ 713165 h 713165"/>
                <a:gd name="connsiteX12" fmla="*/ 0 w 9158764"/>
                <a:gd name="connsiteY12" fmla="*/ 0 h 713165"/>
                <a:gd name="connsiteX0" fmla="*/ 0 w 9389115"/>
                <a:gd name="connsiteY0" fmla="*/ 0 h 713165"/>
                <a:gd name="connsiteX1" fmla="*/ 7309767 w 9389115"/>
                <a:gd name="connsiteY1" fmla="*/ 4456 h 713165"/>
                <a:gd name="connsiteX2" fmla="*/ 7889009 w 9389115"/>
                <a:gd name="connsiteY2" fmla="*/ 4456 h 713165"/>
                <a:gd name="connsiteX3" fmla="*/ 8391212 w 9389115"/>
                <a:gd name="connsiteY3" fmla="*/ 4456 h 713165"/>
                <a:gd name="connsiteX4" fmla="*/ 8391212 w 9389115"/>
                <a:gd name="connsiteY4" fmla="*/ 4536 h 713165"/>
                <a:gd name="connsiteX5" fmla="*/ 9158764 w 9389115"/>
                <a:gd name="connsiteY5" fmla="*/ 4536 h 713165"/>
                <a:gd name="connsiteX6" fmla="*/ 9389115 w 9389115"/>
                <a:gd name="connsiteY6" fmla="*/ 109898 h 713165"/>
                <a:gd name="connsiteX7" fmla="*/ 8413398 w 9389115"/>
                <a:gd name="connsiteY7" fmla="*/ 90672 h 713165"/>
                <a:gd name="connsiteX8" fmla="*/ 8179213 w 9389115"/>
                <a:gd name="connsiteY8" fmla="*/ 168822 h 713165"/>
                <a:gd name="connsiteX9" fmla="*/ 7950441 w 9389115"/>
                <a:gd name="connsiteY9" fmla="*/ 498019 h 713165"/>
                <a:gd name="connsiteX10" fmla="*/ 7567120 w 9389115"/>
                <a:gd name="connsiteY10" fmla="*/ 705389 h 713165"/>
                <a:gd name="connsiteX11" fmla="*/ 8166 w 9389115"/>
                <a:gd name="connsiteY11" fmla="*/ 713165 h 713165"/>
                <a:gd name="connsiteX12" fmla="*/ 0 w 9389115"/>
                <a:gd name="connsiteY12" fmla="*/ 0 h 713165"/>
                <a:gd name="connsiteX0" fmla="*/ 0 w 9389115"/>
                <a:gd name="connsiteY0" fmla="*/ 0 h 713165"/>
                <a:gd name="connsiteX1" fmla="*/ 7309767 w 9389115"/>
                <a:gd name="connsiteY1" fmla="*/ 4456 h 713165"/>
                <a:gd name="connsiteX2" fmla="*/ 7889009 w 9389115"/>
                <a:gd name="connsiteY2" fmla="*/ 4456 h 713165"/>
                <a:gd name="connsiteX3" fmla="*/ 8391212 w 9389115"/>
                <a:gd name="connsiteY3" fmla="*/ 4456 h 713165"/>
                <a:gd name="connsiteX4" fmla="*/ 8391212 w 9389115"/>
                <a:gd name="connsiteY4" fmla="*/ 4536 h 713165"/>
                <a:gd name="connsiteX5" fmla="*/ 9314407 w 9389115"/>
                <a:gd name="connsiteY5" fmla="*/ 4536 h 713165"/>
                <a:gd name="connsiteX6" fmla="*/ 9389115 w 9389115"/>
                <a:gd name="connsiteY6" fmla="*/ 109898 h 713165"/>
                <a:gd name="connsiteX7" fmla="*/ 8413398 w 9389115"/>
                <a:gd name="connsiteY7" fmla="*/ 90672 h 713165"/>
                <a:gd name="connsiteX8" fmla="*/ 8179213 w 9389115"/>
                <a:gd name="connsiteY8" fmla="*/ 168822 h 713165"/>
                <a:gd name="connsiteX9" fmla="*/ 7950441 w 9389115"/>
                <a:gd name="connsiteY9" fmla="*/ 498019 h 713165"/>
                <a:gd name="connsiteX10" fmla="*/ 7567120 w 9389115"/>
                <a:gd name="connsiteY10" fmla="*/ 705389 h 713165"/>
                <a:gd name="connsiteX11" fmla="*/ 8166 w 9389115"/>
                <a:gd name="connsiteY11" fmla="*/ 713165 h 713165"/>
                <a:gd name="connsiteX12" fmla="*/ 0 w 9389115"/>
                <a:gd name="connsiteY12" fmla="*/ 0 h 713165"/>
                <a:gd name="connsiteX0" fmla="*/ 0 w 9314407"/>
                <a:gd name="connsiteY0" fmla="*/ 0 h 713165"/>
                <a:gd name="connsiteX1" fmla="*/ 7309767 w 9314407"/>
                <a:gd name="connsiteY1" fmla="*/ 4456 h 713165"/>
                <a:gd name="connsiteX2" fmla="*/ 7889009 w 9314407"/>
                <a:gd name="connsiteY2" fmla="*/ 4456 h 713165"/>
                <a:gd name="connsiteX3" fmla="*/ 8391212 w 9314407"/>
                <a:gd name="connsiteY3" fmla="*/ 4456 h 713165"/>
                <a:gd name="connsiteX4" fmla="*/ 8391212 w 9314407"/>
                <a:gd name="connsiteY4" fmla="*/ 4536 h 713165"/>
                <a:gd name="connsiteX5" fmla="*/ 9314407 w 9314407"/>
                <a:gd name="connsiteY5" fmla="*/ 4536 h 713165"/>
                <a:gd name="connsiteX6" fmla="*/ 9301955 w 9314407"/>
                <a:gd name="connsiteY6" fmla="*/ 124547 h 713165"/>
                <a:gd name="connsiteX7" fmla="*/ 8413398 w 9314407"/>
                <a:gd name="connsiteY7" fmla="*/ 90672 h 713165"/>
                <a:gd name="connsiteX8" fmla="*/ 8179213 w 9314407"/>
                <a:gd name="connsiteY8" fmla="*/ 168822 h 713165"/>
                <a:gd name="connsiteX9" fmla="*/ 7950441 w 9314407"/>
                <a:gd name="connsiteY9" fmla="*/ 498019 h 713165"/>
                <a:gd name="connsiteX10" fmla="*/ 7567120 w 9314407"/>
                <a:gd name="connsiteY10" fmla="*/ 705389 h 713165"/>
                <a:gd name="connsiteX11" fmla="*/ 8166 w 9314407"/>
                <a:gd name="connsiteY11" fmla="*/ 713165 h 713165"/>
                <a:gd name="connsiteX12" fmla="*/ 0 w 9314407"/>
                <a:gd name="connsiteY12" fmla="*/ 0 h 713165"/>
                <a:gd name="connsiteX0" fmla="*/ 0 w 9314407"/>
                <a:gd name="connsiteY0" fmla="*/ 0 h 713165"/>
                <a:gd name="connsiteX1" fmla="*/ 7309767 w 9314407"/>
                <a:gd name="connsiteY1" fmla="*/ 4456 h 713165"/>
                <a:gd name="connsiteX2" fmla="*/ 7889009 w 9314407"/>
                <a:gd name="connsiteY2" fmla="*/ 4456 h 713165"/>
                <a:gd name="connsiteX3" fmla="*/ 8391212 w 9314407"/>
                <a:gd name="connsiteY3" fmla="*/ 4456 h 713165"/>
                <a:gd name="connsiteX4" fmla="*/ 8391212 w 9314407"/>
                <a:gd name="connsiteY4" fmla="*/ 4536 h 713165"/>
                <a:gd name="connsiteX5" fmla="*/ 9314407 w 9314407"/>
                <a:gd name="connsiteY5" fmla="*/ 4536 h 713165"/>
                <a:gd name="connsiteX6" fmla="*/ 9311468 w 9314407"/>
                <a:gd name="connsiteY6" fmla="*/ 79778 h 713165"/>
                <a:gd name="connsiteX7" fmla="*/ 8413398 w 9314407"/>
                <a:gd name="connsiteY7" fmla="*/ 90672 h 713165"/>
                <a:gd name="connsiteX8" fmla="*/ 8179213 w 9314407"/>
                <a:gd name="connsiteY8" fmla="*/ 168822 h 713165"/>
                <a:gd name="connsiteX9" fmla="*/ 7950441 w 9314407"/>
                <a:gd name="connsiteY9" fmla="*/ 498019 h 713165"/>
                <a:gd name="connsiteX10" fmla="*/ 7567120 w 9314407"/>
                <a:gd name="connsiteY10" fmla="*/ 705389 h 713165"/>
                <a:gd name="connsiteX11" fmla="*/ 8166 w 9314407"/>
                <a:gd name="connsiteY11" fmla="*/ 713165 h 713165"/>
                <a:gd name="connsiteX12" fmla="*/ 0 w 9314407"/>
                <a:gd name="connsiteY12" fmla="*/ 0 h 713165"/>
                <a:gd name="connsiteX0" fmla="*/ 0 w 9314407"/>
                <a:gd name="connsiteY0" fmla="*/ 0 h 713165"/>
                <a:gd name="connsiteX1" fmla="*/ 7309767 w 9314407"/>
                <a:gd name="connsiteY1" fmla="*/ 4456 h 713165"/>
                <a:gd name="connsiteX2" fmla="*/ 7889009 w 9314407"/>
                <a:gd name="connsiteY2" fmla="*/ 4456 h 713165"/>
                <a:gd name="connsiteX3" fmla="*/ 8391212 w 9314407"/>
                <a:gd name="connsiteY3" fmla="*/ 4456 h 713165"/>
                <a:gd name="connsiteX4" fmla="*/ 8391212 w 9314407"/>
                <a:gd name="connsiteY4" fmla="*/ 4536 h 713165"/>
                <a:gd name="connsiteX5" fmla="*/ 9314407 w 9314407"/>
                <a:gd name="connsiteY5" fmla="*/ 4536 h 713165"/>
                <a:gd name="connsiteX6" fmla="*/ 9311468 w 9314407"/>
                <a:gd name="connsiteY6" fmla="*/ 79778 h 713165"/>
                <a:gd name="connsiteX7" fmla="*/ 8413398 w 9314407"/>
                <a:gd name="connsiteY7" fmla="*/ 90672 h 713165"/>
                <a:gd name="connsiteX8" fmla="*/ 8179213 w 9314407"/>
                <a:gd name="connsiteY8" fmla="*/ 168822 h 713165"/>
                <a:gd name="connsiteX9" fmla="*/ 7950441 w 9314407"/>
                <a:gd name="connsiteY9" fmla="*/ 498019 h 713165"/>
                <a:gd name="connsiteX10" fmla="*/ 7567120 w 9314407"/>
                <a:gd name="connsiteY10" fmla="*/ 705389 h 713165"/>
                <a:gd name="connsiteX11" fmla="*/ 150789 w 9314407"/>
                <a:gd name="connsiteY11" fmla="*/ 713165 h 713165"/>
                <a:gd name="connsiteX12" fmla="*/ 0 w 9314407"/>
                <a:gd name="connsiteY12" fmla="*/ 0 h 713165"/>
                <a:gd name="connsiteX0" fmla="*/ 0 w 9171784"/>
                <a:gd name="connsiteY0" fmla="*/ 11525 h 708709"/>
                <a:gd name="connsiteX1" fmla="*/ 7167144 w 9171784"/>
                <a:gd name="connsiteY1" fmla="*/ 0 h 708709"/>
                <a:gd name="connsiteX2" fmla="*/ 7746386 w 9171784"/>
                <a:gd name="connsiteY2" fmla="*/ 0 h 708709"/>
                <a:gd name="connsiteX3" fmla="*/ 8248589 w 9171784"/>
                <a:gd name="connsiteY3" fmla="*/ 0 h 708709"/>
                <a:gd name="connsiteX4" fmla="*/ 8248589 w 9171784"/>
                <a:gd name="connsiteY4" fmla="*/ 80 h 708709"/>
                <a:gd name="connsiteX5" fmla="*/ 9171784 w 9171784"/>
                <a:gd name="connsiteY5" fmla="*/ 80 h 708709"/>
                <a:gd name="connsiteX6" fmla="*/ 9168845 w 9171784"/>
                <a:gd name="connsiteY6" fmla="*/ 75322 h 708709"/>
                <a:gd name="connsiteX7" fmla="*/ 8270775 w 9171784"/>
                <a:gd name="connsiteY7" fmla="*/ 86216 h 708709"/>
                <a:gd name="connsiteX8" fmla="*/ 8036590 w 9171784"/>
                <a:gd name="connsiteY8" fmla="*/ 164366 h 708709"/>
                <a:gd name="connsiteX9" fmla="*/ 7807818 w 9171784"/>
                <a:gd name="connsiteY9" fmla="*/ 493563 h 708709"/>
                <a:gd name="connsiteX10" fmla="*/ 7424497 w 9171784"/>
                <a:gd name="connsiteY10" fmla="*/ 700933 h 708709"/>
                <a:gd name="connsiteX11" fmla="*/ 8166 w 9171784"/>
                <a:gd name="connsiteY11" fmla="*/ 708709 h 708709"/>
                <a:gd name="connsiteX12" fmla="*/ 0 w 9171784"/>
                <a:gd name="connsiteY12" fmla="*/ 11525 h 708709"/>
                <a:gd name="connsiteX0" fmla="*/ 0 w 9171784"/>
                <a:gd name="connsiteY0" fmla="*/ 11525 h 701671"/>
                <a:gd name="connsiteX1" fmla="*/ 7167144 w 9171784"/>
                <a:gd name="connsiteY1" fmla="*/ 0 h 701671"/>
                <a:gd name="connsiteX2" fmla="*/ 7746386 w 9171784"/>
                <a:gd name="connsiteY2" fmla="*/ 0 h 701671"/>
                <a:gd name="connsiteX3" fmla="*/ 8248589 w 9171784"/>
                <a:gd name="connsiteY3" fmla="*/ 0 h 701671"/>
                <a:gd name="connsiteX4" fmla="*/ 8248589 w 9171784"/>
                <a:gd name="connsiteY4" fmla="*/ 80 h 701671"/>
                <a:gd name="connsiteX5" fmla="*/ 9171784 w 9171784"/>
                <a:gd name="connsiteY5" fmla="*/ 80 h 701671"/>
                <a:gd name="connsiteX6" fmla="*/ 9168845 w 9171784"/>
                <a:gd name="connsiteY6" fmla="*/ 75322 h 701671"/>
                <a:gd name="connsiteX7" fmla="*/ 8270775 w 9171784"/>
                <a:gd name="connsiteY7" fmla="*/ 86216 h 701671"/>
                <a:gd name="connsiteX8" fmla="*/ 8036590 w 9171784"/>
                <a:gd name="connsiteY8" fmla="*/ 164366 h 701671"/>
                <a:gd name="connsiteX9" fmla="*/ 7807818 w 9171784"/>
                <a:gd name="connsiteY9" fmla="*/ 493563 h 701671"/>
                <a:gd name="connsiteX10" fmla="*/ 7424497 w 9171784"/>
                <a:gd name="connsiteY10" fmla="*/ 700933 h 701671"/>
                <a:gd name="connsiteX11" fmla="*/ 20951 w 9171784"/>
                <a:gd name="connsiteY11" fmla="*/ 698681 h 701671"/>
                <a:gd name="connsiteX12" fmla="*/ 0 w 9171784"/>
                <a:gd name="connsiteY12" fmla="*/ 11525 h 701671"/>
                <a:gd name="connsiteX0" fmla="*/ 0 w 9154737"/>
                <a:gd name="connsiteY0" fmla="*/ 11525 h 701671"/>
                <a:gd name="connsiteX1" fmla="*/ 7150097 w 9154737"/>
                <a:gd name="connsiteY1" fmla="*/ 0 h 701671"/>
                <a:gd name="connsiteX2" fmla="*/ 7729339 w 9154737"/>
                <a:gd name="connsiteY2" fmla="*/ 0 h 701671"/>
                <a:gd name="connsiteX3" fmla="*/ 8231542 w 9154737"/>
                <a:gd name="connsiteY3" fmla="*/ 0 h 701671"/>
                <a:gd name="connsiteX4" fmla="*/ 8231542 w 9154737"/>
                <a:gd name="connsiteY4" fmla="*/ 80 h 701671"/>
                <a:gd name="connsiteX5" fmla="*/ 9154737 w 9154737"/>
                <a:gd name="connsiteY5" fmla="*/ 80 h 701671"/>
                <a:gd name="connsiteX6" fmla="*/ 9151798 w 9154737"/>
                <a:gd name="connsiteY6" fmla="*/ 75322 h 701671"/>
                <a:gd name="connsiteX7" fmla="*/ 8253728 w 9154737"/>
                <a:gd name="connsiteY7" fmla="*/ 86216 h 701671"/>
                <a:gd name="connsiteX8" fmla="*/ 8019543 w 9154737"/>
                <a:gd name="connsiteY8" fmla="*/ 164366 h 701671"/>
                <a:gd name="connsiteX9" fmla="*/ 7790771 w 9154737"/>
                <a:gd name="connsiteY9" fmla="*/ 493563 h 701671"/>
                <a:gd name="connsiteX10" fmla="*/ 7407450 w 9154737"/>
                <a:gd name="connsiteY10" fmla="*/ 700933 h 701671"/>
                <a:gd name="connsiteX11" fmla="*/ 3904 w 9154737"/>
                <a:gd name="connsiteY11" fmla="*/ 698681 h 701671"/>
                <a:gd name="connsiteX12" fmla="*/ 0 w 9154737"/>
                <a:gd name="connsiteY12" fmla="*/ 11525 h 701671"/>
                <a:gd name="connsiteX0" fmla="*/ 0 w 9154737"/>
                <a:gd name="connsiteY0" fmla="*/ 11525 h 701671"/>
                <a:gd name="connsiteX1" fmla="*/ 7150097 w 9154737"/>
                <a:gd name="connsiteY1" fmla="*/ 0 h 701671"/>
                <a:gd name="connsiteX2" fmla="*/ 7729339 w 9154737"/>
                <a:gd name="connsiteY2" fmla="*/ 0 h 701671"/>
                <a:gd name="connsiteX3" fmla="*/ 8231542 w 9154737"/>
                <a:gd name="connsiteY3" fmla="*/ 0 h 701671"/>
                <a:gd name="connsiteX4" fmla="*/ 8231542 w 9154737"/>
                <a:gd name="connsiteY4" fmla="*/ 80 h 701671"/>
                <a:gd name="connsiteX5" fmla="*/ 9154737 w 9154737"/>
                <a:gd name="connsiteY5" fmla="*/ 80 h 701671"/>
                <a:gd name="connsiteX6" fmla="*/ 9151798 w 9154737"/>
                <a:gd name="connsiteY6" fmla="*/ 75322 h 701671"/>
                <a:gd name="connsiteX7" fmla="*/ 8253728 w 9154737"/>
                <a:gd name="connsiteY7" fmla="*/ 86216 h 701671"/>
                <a:gd name="connsiteX8" fmla="*/ 8019543 w 9154737"/>
                <a:gd name="connsiteY8" fmla="*/ 164366 h 701671"/>
                <a:gd name="connsiteX9" fmla="*/ 7790771 w 9154737"/>
                <a:gd name="connsiteY9" fmla="*/ 493563 h 701671"/>
                <a:gd name="connsiteX10" fmla="*/ 7407450 w 9154737"/>
                <a:gd name="connsiteY10" fmla="*/ 700933 h 701671"/>
                <a:gd name="connsiteX11" fmla="*/ 46521 w 9154737"/>
                <a:gd name="connsiteY11" fmla="*/ 698680 h 701671"/>
                <a:gd name="connsiteX12" fmla="*/ 0 w 9154737"/>
                <a:gd name="connsiteY12" fmla="*/ 11525 h 701671"/>
                <a:gd name="connsiteX0" fmla="*/ 8983 w 9163720"/>
                <a:gd name="connsiteY0" fmla="*/ 11525 h 701671"/>
                <a:gd name="connsiteX1" fmla="*/ 7159080 w 9163720"/>
                <a:gd name="connsiteY1" fmla="*/ 0 h 701671"/>
                <a:gd name="connsiteX2" fmla="*/ 7738322 w 9163720"/>
                <a:gd name="connsiteY2" fmla="*/ 0 h 701671"/>
                <a:gd name="connsiteX3" fmla="*/ 8240525 w 9163720"/>
                <a:gd name="connsiteY3" fmla="*/ 0 h 701671"/>
                <a:gd name="connsiteX4" fmla="*/ 8240525 w 9163720"/>
                <a:gd name="connsiteY4" fmla="*/ 80 h 701671"/>
                <a:gd name="connsiteX5" fmla="*/ 9163720 w 9163720"/>
                <a:gd name="connsiteY5" fmla="*/ 80 h 701671"/>
                <a:gd name="connsiteX6" fmla="*/ 9160781 w 9163720"/>
                <a:gd name="connsiteY6" fmla="*/ 75322 h 701671"/>
                <a:gd name="connsiteX7" fmla="*/ 8262711 w 9163720"/>
                <a:gd name="connsiteY7" fmla="*/ 86216 h 701671"/>
                <a:gd name="connsiteX8" fmla="*/ 8028526 w 9163720"/>
                <a:gd name="connsiteY8" fmla="*/ 164366 h 701671"/>
                <a:gd name="connsiteX9" fmla="*/ 7799754 w 9163720"/>
                <a:gd name="connsiteY9" fmla="*/ 493563 h 701671"/>
                <a:gd name="connsiteX10" fmla="*/ 7416433 w 9163720"/>
                <a:gd name="connsiteY10" fmla="*/ 700933 h 701671"/>
                <a:gd name="connsiteX11" fmla="*/ 102 w 9163720"/>
                <a:gd name="connsiteY11" fmla="*/ 688652 h 701671"/>
                <a:gd name="connsiteX12" fmla="*/ 8983 w 9163720"/>
                <a:gd name="connsiteY12" fmla="*/ 11525 h 701671"/>
                <a:gd name="connsiteX0" fmla="*/ 0 w 9154737"/>
                <a:gd name="connsiteY0" fmla="*/ 11525 h 701671"/>
                <a:gd name="connsiteX1" fmla="*/ 7150097 w 9154737"/>
                <a:gd name="connsiteY1" fmla="*/ 0 h 701671"/>
                <a:gd name="connsiteX2" fmla="*/ 7729339 w 9154737"/>
                <a:gd name="connsiteY2" fmla="*/ 0 h 701671"/>
                <a:gd name="connsiteX3" fmla="*/ 8231542 w 9154737"/>
                <a:gd name="connsiteY3" fmla="*/ 0 h 701671"/>
                <a:gd name="connsiteX4" fmla="*/ 8231542 w 9154737"/>
                <a:gd name="connsiteY4" fmla="*/ 80 h 701671"/>
                <a:gd name="connsiteX5" fmla="*/ 9154737 w 9154737"/>
                <a:gd name="connsiteY5" fmla="*/ 80 h 701671"/>
                <a:gd name="connsiteX6" fmla="*/ 9151798 w 9154737"/>
                <a:gd name="connsiteY6" fmla="*/ 75322 h 701671"/>
                <a:gd name="connsiteX7" fmla="*/ 8253728 w 9154737"/>
                <a:gd name="connsiteY7" fmla="*/ 86216 h 701671"/>
                <a:gd name="connsiteX8" fmla="*/ 8019543 w 9154737"/>
                <a:gd name="connsiteY8" fmla="*/ 164366 h 701671"/>
                <a:gd name="connsiteX9" fmla="*/ 7790771 w 9154737"/>
                <a:gd name="connsiteY9" fmla="*/ 493563 h 701671"/>
                <a:gd name="connsiteX10" fmla="*/ 7407450 w 9154737"/>
                <a:gd name="connsiteY10" fmla="*/ 700933 h 701671"/>
                <a:gd name="connsiteX11" fmla="*/ 3905 w 9154737"/>
                <a:gd name="connsiteY11" fmla="*/ 678624 h 701671"/>
                <a:gd name="connsiteX12" fmla="*/ 0 w 9154737"/>
                <a:gd name="connsiteY12" fmla="*/ 11525 h 701671"/>
                <a:gd name="connsiteX0" fmla="*/ 0 w 9156798"/>
                <a:gd name="connsiteY0" fmla="*/ 11525 h 701671"/>
                <a:gd name="connsiteX1" fmla="*/ 7150097 w 9156798"/>
                <a:gd name="connsiteY1" fmla="*/ 0 h 701671"/>
                <a:gd name="connsiteX2" fmla="*/ 7729339 w 9156798"/>
                <a:gd name="connsiteY2" fmla="*/ 0 h 701671"/>
                <a:gd name="connsiteX3" fmla="*/ 8231542 w 9156798"/>
                <a:gd name="connsiteY3" fmla="*/ 0 h 701671"/>
                <a:gd name="connsiteX4" fmla="*/ 8231542 w 9156798"/>
                <a:gd name="connsiteY4" fmla="*/ 80 h 701671"/>
                <a:gd name="connsiteX5" fmla="*/ 9154737 w 9156798"/>
                <a:gd name="connsiteY5" fmla="*/ 80 h 701671"/>
                <a:gd name="connsiteX6" fmla="*/ 9156798 w 9156798"/>
                <a:gd name="connsiteY6" fmla="*/ 75322 h 701671"/>
                <a:gd name="connsiteX7" fmla="*/ 8253728 w 9156798"/>
                <a:gd name="connsiteY7" fmla="*/ 86216 h 701671"/>
                <a:gd name="connsiteX8" fmla="*/ 8019543 w 9156798"/>
                <a:gd name="connsiteY8" fmla="*/ 164366 h 701671"/>
                <a:gd name="connsiteX9" fmla="*/ 7790771 w 9156798"/>
                <a:gd name="connsiteY9" fmla="*/ 493563 h 701671"/>
                <a:gd name="connsiteX10" fmla="*/ 7407450 w 9156798"/>
                <a:gd name="connsiteY10" fmla="*/ 700933 h 701671"/>
                <a:gd name="connsiteX11" fmla="*/ 3905 w 9156798"/>
                <a:gd name="connsiteY11" fmla="*/ 678624 h 701671"/>
                <a:gd name="connsiteX12" fmla="*/ 0 w 9156798"/>
                <a:gd name="connsiteY12" fmla="*/ 11525 h 701671"/>
                <a:gd name="connsiteX0" fmla="*/ 0 w 9156798"/>
                <a:gd name="connsiteY0" fmla="*/ 11525 h 701671"/>
                <a:gd name="connsiteX1" fmla="*/ 7150097 w 9156798"/>
                <a:gd name="connsiteY1" fmla="*/ 0 h 701671"/>
                <a:gd name="connsiteX2" fmla="*/ 7729339 w 9156798"/>
                <a:gd name="connsiteY2" fmla="*/ 0 h 701671"/>
                <a:gd name="connsiteX3" fmla="*/ 8231542 w 9156798"/>
                <a:gd name="connsiteY3" fmla="*/ 0 h 701671"/>
                <a:gd name="connsiteX4" fmla="*/ 8231542 w 9156798"/>
                <a:gd name="connsiteY4" fmla="*/ 80 h 701671"/>
                <a:gd name="connsiteX5" fmla="*/ 9154737 w 9156798"/>
                <a:gd name="connsiteY5" fmla="*/ 80 h 701671"/>
                <a:gd name="connsiteX6" fmla="*/ 9156798 w 9156798"/>
                <a:gd name="connsiteY6" fmla="*/ 75322 h 701671"/>
                <a:gd name="connsiteX7" fmla="*/ 8253728 w 9156798"/>
                <a:gd name="connsiteY7" fmla="*/ 86216 h 701671"/>
                <a:gd name="connsiteX8" fmla="*/ 8019543 w 9156798"/>
                <a:gd name="connsiteY8" fmla="*/ 164366 h 701671"/>
                <a:gd name="connsiteX9" fmla="*/ 7790771 w 9156798"/>
                <a:gd name="connsiteY9" fmla="*/ 493563 h 701671"/>
                <a:gd name="connsiteX10" fmla="*/ 7407450 w 9156798"/>
                <a:gd name="connsiteY10" fmla="*/ 700933 h 701671"/>
                <a:gd name="connsiteX11" fmla="*/ 0 w 9156798"/>
                <a:gd name="connsiteY11" fmla="*/ 11525 h 701671"/>
                <a:gd name="connsiteX0" fmla="*/ 0 w 9156798"/>
                <a:gd name="connsiteY0" fmla="*/ 11525 h 701671"/>
                <a:gd name="connsiteX1" fmla="*/ 7150097 w 9156798"/>
                <a:gd name="connsiteY1" fmla="*/ 0 h 701671"/>
                <a:gd name="connsiteX2" fmla="*/ 7729339 w 9156798"/>
                <a:gd name="connsiteY2" fmla="*/ 0 h 701671"/>
                <a:gd name="connsiteX3" fmla="*/ 8231542 w 9156798"/>
                <a:gd name="connsiteY3" fmla="*/ 0 h 701671"/>
                <a:gd name="connsiteX4" fmla="*/ 8231542 w 9156798"/>
                <a:gd name="connsiteY4" fmla="*/ 80 h 701671"/>
                <a:gd name="connsiteX5" fmla="*/ 9154737 w 9156798"/>
                <a:gd name="connsiteY5" fmla="*/ 80 h 701671"/>
                <a:gd name="connsiteX6" fmla="*/ 9156798 w 9156798"/>
                <a:gd name="connsiteY6" fmla="*/ 75322 h 701671"/>
                <a:gd name="connsiteX7" fmla="*/ 8253728 w 9156798"/>
                <a:gd name="connsiteY7" fmla="*/ 86216 h 701671"/>
                <a:gd name="connsiteX8" fmla="*/ 8019543 w 9156798"/>
                <a:gd name="connsiteY8" fmla="*/ 164366 h 701671"/>
                <a:gd name="connsiteX9" fmla="*/ 7790771 w 9156798"/>
                <a:gd name="connsiteY9" fmla="*/ 493563 h 701671"/>
                <a:gd name="connsiteX10" fmla="*/ 7407450 w 9156798"/>
                <a:gd name="connsiteY10" fmla="*/ 700933 h 701671"/>
                <a:gd name="connsiteX11" fmla="*/ 1954708 w 9156798"/>
                <a:gd name="connsiteY11" fmla="*/ 201440 h 701671"/>
                <a:gd name="connsiteX12" fmla="*/ 0 w 9156798"/>
                <a:gd name="connsiteY12" fmla="*/ 11525 h 701671"/>
                <a:gd name="connsiteX0" fmla="*/ 0 w 9156798"/>
                <a:gd name="connsiteY0" fmla="*/ 11525 h 701671"/>
                <a:gd name="connsiteX1" fmla="*/ 7150097 w 9156798"/>
                <a:gd name="connsiteY1" fmla="*/ 0 h 701671"/>
                <a:gd name="connsiteX2" fmla="*/ 7729339 w 9156798"/>
                <a:gd name="connsiteY2" fmla="*/ 0 h 701671"/>
                <a:gd name="connsiteX3" fmla="*/ 8231542 w 9156798"/>
                <a:gd name="connsiteY3" fmla="*/ 0 h 701671"/>
                <a:gd name="connsiteX4" fmla="*/ 8231542 w 9156798"/>
                <a:gd name="connsiteY4" fmla="*/ 80 h 701671"/>
                <a:gd name="connsiteX5" fmla="*/ 9154737 w 9156798"/>
                <a:gd name="connsiteY5" fmla="*/ 80 h 701671"/>
                <a:gd name="connsiteX6" fmla="*/ 9156798 w 9156798"/>
                <a:gd name="connsiteY6" fmla="*/ 75322 h 701671"/>
                <a:gd name="connsiteX7" fmla="*/ 8253728 w 9156798"/>
                <a:gd name="connsiteY7" fmla="*/ 86216 h 701671"/>
                <a:gd name="connsiteX8" fmla="*/ 8019543 w 9156798"/>
                <a:gd name="connsiteY8" fmla="*/ 164366 h 701671"/>
                <a:gd name="connsiteX9" fmla="*/ 7790771 w 9156798"/>
                <a:gd name="connsiteY9" fmla="*/ 493563 h 701671"/>
                <a:gd name="connsiteX10" fmla="*/ 7407450 w 9156798"/>
                <a:gd name="connsiteY10" fmla="*/ 700933 h 701671"/>
                <a:gd name="connsiteX11" fmla="*/ 8886 w 9156798"/>
                <a:gd name="connsiteY11" fmla="*/ 692360 h 701671"/>
                <a:gd name="connsiteX12" fmla="*/ 0 w 9156798"/>
                <a:gd name="connsiteY12" fmla="*/ 11525 h 7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56798" h="701671">
                  <a:moveTo>
                    <a:pt x="0" y="11525"/>
                  </a:moveTo>
                  <a:lnTo>
                    <a:pt x="7150097" y="0"/>
                  </a:lnTo>
                  <a:lnTo>
                    <a:pt x="7729339" y="0"/>
                  </a:lnTo>
                  <a:lnTo>
                    <a:pt x="8231542" y="0"/>
                  </a:lnTo>
                  <a:lnTo>
                    <a:pt x="8231542" y="80"/>
                  </a:lnTo>
                  <a:lnTo>
                    <a:pt x="9154737" y="80"/>
                  </a:lnTo>
                  <a:lnTo>
                    <a:pt x="9156798" y="75322"/>
                  </a:lnTo>
                  <a:lnTo>
                    <a:pt x="8253728" y="86216"/>
                  </a:lnTo>
                  <a:cubicBezTo>
                    <a:pt x="8190892" y="98048"/>
                    <a:pt x="8096702" y="96475"/>
                    <a:pt x="8019543" y="164366"/>
                  </a:cubicBezTo>
                  <a:cubicBezTo>
                    <a:pt x="7942384" y="232257"/>
                    <a:pt x="7875819" y="393423"/>
                    <a:pt x="7790771" y="493563"/>
                  </a:cubicBezTo>
                  <a:cubicBezTo>
                    <a:pt x="7699762" y="626077"/>
                    <a:pt x="7544533" y="710511"/>
                    <a:pt x="7407450" y="700933"/>
                  </a:cubicBezTo>
                  <a:lnTo>
                    <a:pt x="8886" y="692360"/>
                  </a:lnTo>
                  <a:lnTo>
                    <a:pt x="0" y="11525"/>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 name="Slide Number Placeholder 5"/>
          <p:cNvSpPr>
            <a:spLocks noGrp="1"/>
          </p:cNvSpPr>
          <p:nvPr>
            <p:ph type="sldNum" sz="quarter" idx="4"/>
          </p:nvPr>
        </p:nvSpPr>
        <p:spPr>
          <a:xfrm>
            <a:off x="653078" y="6517116"/>
            <a:ext cx="540833" cy="317657"/>
          </a:xfrm>
          <a:prstGeom prst="rect">
            <a:avLst/>
          </a:prstGeom>
        </p:spPr>
        <p:txBody>
          <a:bodyPr vert="horz" lIns="91440" tIns="45720" rIns="91440" bIns="45720" rtlCol="0" anchor="ctr"/>
          <a:lstStyle>
            <a:lvl1pPr algn="ctr">
              <a:defRPr sz="1000">
                <a:solidFill>
                  <a:srgbClr val="FFFFFF"/>
                </a:solidFill>
                <a:latin typeface="Calibri"/>
                <a:cs typeface="Calibri"/>
              </a:defRPr>
            </a:lvl1pPr>
          </a:lstStyle>
          <a:p>
            <a:fld id="{BFEBEB0A-9E3D-4B14-9782-E2AE3DA60D96}" type="slidenum">
              <a:rPr lang="en-US" smtClean="0"/>
              <a:pPr/>
              <a:t>‹#›</a:t>
            </a:fld>
            <a:endParaRPr lang="en-US" dirty="0"/>
          </a:p>
        </p:txBody>
      </p:sp>
      <p:sp>
        <p:nvSpPr>
          <p:cNvPr id="26" name="Footer Placeholder 25"/>
          <p:cNvSpPr>
            <a:spLocks noGrp="1"/>
          </p:cNvSpPr>
          <p:nvPr>
            <p:ph type="ftr" sz="quarter" idx="3"/>
          </p:nvPr>
        </p:nvSpPr>
        <p:spPr>
          <a:xfrm>
            <a:off x="4383329" y="6583298"/>
            <a:ext cx="4036631" cy="222432"/>
          </a:xfrm>
          <a:prstGeom prst="rect">
            <a:avLst/>
          </a:prstGeom>
        </p:spPr>
        <p:txBody>
          <a:bodyPr vert="horz" lIns="91440" tIns="45720" rIns="91440" bIns="45720" rtlCol="0" anchor="ctr"/>
          <a:lstStyle>
            <a:lvl1pPr algn="r">
              <a:defRPr sz="1200">
                <a:solidFill>
                  <a:schemeClr val="bg1">
                    <a:lumMod val="50000"/>
                  </a:schemeClr>
                </a:solidFill>
                <a:latin typeface="Calibri"/>
                <a:cs typeface="Calibri"/>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70" r:id="rId5"/>
    <p:sldLayoutId id="2147483666" r:id="rId6"/>
    <p:sldLayoutId id="2147483667" r:id="rId7"/>
  </p:sldLayoutIdLst>
  <p:hf sldNum="0" hdr="0" ftr="0" dt="0"/>
  <p:txStyles>
    <p:titleStyle>
      <a:lvl1pPr algn="l" defTabSz="914400" rtl="0" eaLnBrk="1" latinLnBrk="0" hangingPunct="1">
        <a:spcBef>
          <a:spcPct val="0"/>
        </a:spcBef>
        <a:buNone/>
        <a:defRPr sz="2800" b="1" kern="1200" spc="300" baseline="0">
          <a:solidFill>
            <a:schemeClr val="bg1"/>
          </a:solidFill>
          <a:latin typeface="Calibri"/>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rgbClr val="BE0011"/>
        </a:buClr>
        <a:buFont typeface="Arial"/>
        <a:buChar char="•"/>
        <a:defRPr sz="2400" kern="1200" baseline="0">
          <a:solidFill>
            <a:srgbClr val="2D3E50"/>
          </a:solidFill>
          <a:latin typeface="Calibri"/>
          <a:ea typeface="+mn-ea"/>
          <a:cs typeface="Calibri"/>
        </a:defRPr>
      </a:lvl1pPr>
      <a:lvl2pPr marL="594360" indent="-274320" algn="l" defTabSz="914400" rtl="0" eaLnBrk="1" latinLnBrk="0" hangingPunct="1">
        <a:spcBef>
          <a:spcPct val="20000"/>
        </a:spcBef>
        <a:buClr>
          <a:srgbClr val="BE0011"/>
        </a:buClr>
        <a:buFont typeface="Arial" pitchFamily="34" charset="0"/>
        <a:buChar char="•"/>
        <a:defRPr sz="2200" kern="1200">
          <a:solidFill>
            <a:srgbClr val="2D3E50"/>
          </a:solidFill>
          <a:latin typeface="Calibri"/>
          <a:ea typeface="+mn-ea"/>
          <a:cs typeface="Calibri"/>
        </a:defRPr>
      </a:lvl2pPr>
      <a:lvl3pPr marL="868680" indent="-228600" algn="l" defTabSz="914400" rtl="0" eaLnBrk="1" latinLnBrk="0" hangingPunct="1">
        <a:spcBef>
          <a:spcPct val="20000"/>
        </a:spcBef>
        <a:buClr>
          <a:srgbClr val="BE0011"/>
        </a:buClr>
        <a:buFont typeface="Arial" pitchFamily="34" charset="0"/>
        <a:buChar char="•"/>
        <a:defRPr sz="2000" kern="1200">
          <a:solidFill>
            <a:srgbClr val="2D3E50"/>
          </a:solidFill>
          <a:latin typeface="Calibri"/>
          <a:ea typeface="+mn-ea"/>
          <a:cs typeface="Calibri"/>
        </a:defRPr>
      </a:lvl3pPr>
      <a:lvl4pPr marL="1143000" indent="-228600" algn="l" defTabSz="914400" rtl="0" eaLnBrk="1" latinLnBrk="0" hangingPunct="1">
        <a:spcBef>
          <a:spcPct val="20000"/>
        </a:spcBef>
        <a:buClr>
          <a:srgbClr val="BE0011"/>
        </a:buClr>
        <a:buFont typeface="Arial" pitchFamily="34" charset="0"/>
        <a:buChar char="•"/>
        <a:defRPr sz="1800" kern="1200">
          <a:solidFill>
            <a:srgbClr val="2D3E50"/>
          </a:solidFill>
          <a:latin typeface="Calibri"/>
          <a:ea typeface="+mn-ea"/>
          <a:cs typeface="Calibri"/>
        </a:defRPr>
      </a:lvl4pPr>
      <a:lvl5pPr marL="1371600" indent="-228600" algn="l" defTabSz="914400" rtl="0" eaLnBrk="1" latinLnBrk="0" hangingPunct="1">
        <a:spcBef>
          <a:spcPct val="20000"/>
        </a:spcBef>
        <a:buClr>
          <a:srgbClr val="BE0011"/>
        </a:buClr>
        <a:buFont typeface="Arial" pitchFamily="34" charset="0"/>
        <a:buChar char="•"/>
        <a:defRPr sz="1800" kern="1200" baseline="0">
          <a:solidFill>
            <a:srgbClr val="2D3E50"/>
          </a:solidFill>
          <a:latin typeface="Calibri"/>
          <a:ea typeface="+mn-ea"/>
          <a:cs typeface="Calibri"/>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283651" y="274633"/>
            <a:ext cx="3148800" cy="1143200"/>
          </a:xfrm>
          <a:prstGeom prst="rect">
            <a:avLst/>
          </a:prstGeom>
          <a:noFill/>
          <a:ln>
            <a:noFill/>
          </a:ln>
        </p:spPr>
        <p:txBody>
          <a:bodyPr spcFirstLastPara="1" wrap="square" lIns="91425" tIns="91425" rIns="91425" bIns="91425" anchor="b" anchorCtr="0"/>
          <a:lstStyle>
            <a:lvl1pPr lvl="0" algn="ctr">
              <a:spcBef>
                <a:spcPts val="0"/>
              </a:spcBef>
              <a:spcAft>
                <a:spcPts val="0"/>
              </a:spcAft>
              <a:buClr>
                <a:srgbClr val="1D1D1B"/>
              </a:buClr>
              <a:buSzPts val="1400"/>
              <a:buFont typeface="Montserrat"/>
              <a:buNone/>
              <a:defRPr b="1">
                <a:solidFill>
                  <a:srgbClr val="1D1D1B"/>
                </a:solidFill>
                <a:latin typeface="Montserrat"/>
                <a:ea typeface="Montserrat"/>
                <a:cs typeface="Montserrat"/>
                <a:sym typeface="Montserrat"/>
              </a:defRPr>
            </a:lvl1pPr>
            <a:lvl2pPr lvl="1" algn="ctr">
              <a:spcBef>
                <a:spcPts val="0"/>
              </a:spcBef>
              <a:spcAft>
                <a:spcPts val="0"/>
              </a:spcAft>
              <a:buClr>
                <a:srgbClr val="1D1D1B"/>
              </a:buClr>
              <a:buSzPts val="1400"/>
              <a:buFont typeface="Montserrat"/>
              <a:buNone/>
              <a:defRPr b="1">
                <a:solidFill>
                  <a:srgbClr val="1D1D1B"/>
                </a:solidFill>
                <a:latin typeface="Montserrat"/>
                <a:ea typeface="Montserrat"/>
                <a:cs typeface="Montserrat"/>
                <a:sym typeface="Montserrat"/>
              </a:defRPr>
            </a:lvl2pPr>
            <a:lvl3pPr lvl="2" algn="ctr">
              <a:spcBef>
                <a:spcPts val="0"/>
              </a:spcBef>
              <a:spcAft>
                <a:spcPts val="0"/>
              </a:spcAft>
              <a:buClr>
                <a:srgbClr val="1D1D1B"/>
              </a:buClr>
              <a:buSzPts val="1400"/>
              <a:buFont typeface="Montserrat"/>
              <a:buNone/>
              <a:defRPr b="1">
                <a:solidFill>
                  <a:srgbClr val="1D1D1B"/>
                </a:solidFill>
                <a:latin typeface="Montserrat"/>
                <a:ea typeface="Montserrat"/>
                <a:cs typeface="Montserrat"/>
                <a:sym typeface="Montserrat"/>
              </a:defRPr>
            </a:lvl3pPr>
            <a:lvl4pPr lvl="3" algn="ctr">
              <a:spcBef>
                <a:spcPts val="0"/>
              </a:spcBef>
              <a:spcAft>
                <a:spcPts val="0"/>
              </a:spcAft>
              <a:buClr>
                <a:srgbClr val="1D1D1B"/>
              </a:buClr>
              <a:buSzPts val="1400"/>
              <a:buFont typeface="Montserrat"/>
              <a:buNone/>
              <a:defRPr b="1">
                <a:solidFill>
                  <a:srgbClr val="1D1D1B"/>
                </a:solidFill>
                <a:latin typeface="Montserrat"/>
                <a:ea typeface="Montserrat"/>
                <a:cs typeface="Montserrat"/>
                <a:sym typeface="Montserrat"/>
              </a:defRPr>
            </a:lvl4pPr>
            <a:lvl5pPr lvl="4" algn="ctr">
              <a:spcBef>
                <a:spcPts val="0"/>
              </a:spcBef>
              <a:spcAft>
                <a:spcPts val="0"/>
              </a:spcAft>
              <a:buClr>
                <a:srgbClr val="1D1D1B"/>
              </a:buClr>
              <a:buSzPts val="1400"/>
              <a:buFont typeface="Montserrat"/>
              <a:buNone/>
              <a:defRPr b="1">
                <a:solidFill>
                  <a:srgbClr val="1D1D1B"/>
                </a:solidFill>
                <a:latin typeface="Montserrat"/>
                <a:ea typeface="Montserrat"/>
                <a:cs typeface="Montserrat"/>
                <a:sym typeface="Montserrat"/>
              </a:defRPr>
            </a:lvl5pPr>
            <a:lvl6pPr lvl="5" algn="ctr">
              <a:spcBef>
                <a:spcPts val="0"/>
              </a:spcBef>
              <a:spcAft>
                <a:spcPts val="0"/>
              </a:spcAft>
              <a:buClr>
                <a:srgbClr val="1D1D1B"/>
              </a:buClr>
              <a:buSzPts val="1400"/>
              <a:buFont typeface="Montserrat"/>
              <a:buNone/>
              <a:defRPr b="1">
                <a:solidFill>
                  <a:srgbClr val="1D1D1B"/>
                </a:solidFill>
                <a:latin typeface="Montserrat"/>
                <a:ea typeface="Montserrat"/>
                <a:cs typeface="Montserrat"/>
                <a:sym typeface="Montserrat"/>
              </a:defRPr>
            </a:lvl6pPr>
            <a:lvl7pPr lvl="6" algn="ctr">
              <a:spcBef>
                <a:spcPts val="0"/>
              </a:spcBef>
              <a:spcAft>
                <a:spcPts val="0"/>
              </a:spcAft>
              <a:buClr>
                <a:srgbClr val="1D1D1B"/>
              </a:buClr>
              <a:buSzPts val="1400"/>
              <a:buFont typeface="Montserrat"/>
              <a:buNone/>
              <a:defRPr b="1">
                <a:solidFill>
                  <a:srgbClr val="1D1D1B"/>
                </a:solidFill>
                <a:latin typeface="Montserrat"/>
                <a:ea typeface="Montserrat"/>
                <a:cs typeface="Montserrat"/>
                <a:sym typeface="Montserrat"/>
              </a:defRPr>
            </a:lvl7pPr>
            <a:lvl8pPr lvl="7" algn="ctr">
              <a:spcBef>
                <a:spcPts val="0"/>
              </a:spcBef>
              <a:spcAft>
                <a:spcPts val="0"/>
              </a:spcAft>
              <a:buClr>
                <a:srgbClr val="1D1D1B"/>
              </a:buClr>
              <a:buSzPts val="1400"/>
              <a:buFont typeface="Montserrat"/>
              <a:buNone/>
              <a:defRPr b="1">
                <a:solidFill>
                  <a:srgbClr val="1D1D1B"/>
                </a:solidFill>
                <a:latin typeface="Montserrat"/>
                <a:ea typeface="Montserrat"/>
                <a:cs typeface="Montserrat"/>
                <a:sym typeface="Montserrat"/>
              </a:defRPr>
            </a:lvl8pPr>
            <a:lvl9pPr lvl="8" algn="ctr">
              <a:spcBef>
                <a:spcPts val="0"/>
              </a:spcBef>
              <a:spcAft>
                <a:spcPts val="0"/>
              </a:spcAft>
              <a:buClr>
                <a:srgbClr val="1D1D1B"/>
              </a:buClr>
              <a:buSzPts val="1400"/>
              <a:buFont typeface="Montserrat"/>
              <a:buNone/>
              <a:defRPr b="1">
                <a:solidFill>
                  <a:srgbClr val="1D1D1B"/>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5001600" y="1900033"/>
            <a:ext cx="3712800" cy="4438800"/>
          </a:xfrm>
          <a:prstGeom prst="rect">
            <a:avLst/>
          </a:prstGeom>
          <a:noFill/>
          <a:ln>
            <a:noFill/>
          </a:ln>
        </p:spPr>
        <p:txBody>
          <a:bodyPr spcFirstLastPara="1" wrap="square" lIns="91425" tIns="91425" rIns="91425" bIns="91425" anchor="t" anchorCtr="0"/>
          <a:lstStyle>
            <a:lvl1pPr marL="457200" lvl="0" indent="-311150">
              <a:lnSpc>
                <a:spcPct val="115000"/>
              </a:lnSpc>
              <a:spcBef>
                <a:spcPts val="600"/>
              </a:spcBef>
              <a:spcAft>
                <a:spcPts val="0"/>
              </a:spcAft>
              <a:buClr>
                <a:srgbClr val="576574"/>
              </a:buClr>
              <a:buSzPts val="1300"/>
              <a:buFont typeface="Raleway"/>
              <a:buChar char="▫"/>
              <a:defRPr sz="1300">
                <a:solidFill>
                  <a:srgbClr val="576574"/>
                </a:solidFill>
                <a:latin typeface="Raleway"/>
                <a:ea typeface="Raleway"/>
                <a:cs typeface="Raleway"/>
                <a:sym typeface="Raleway"/>
              </a:defRPr>
            </a:lvl1pPr>
            <a:lvl2pPr marL="914400" lvl="1" indent="-311150">
              <a:lnSpc>
                <a:spcPct val="115000"/>
              </a:lnSpc>
              <a:spcBef>
                <a:spcPts val="0"/>
              </a:spcBef>
              <a:spcAft>
                <a:spcPts val="0"/>
              </a:spcAft>
              <a:buClr>
                <a:srgbClr val="576574"/>
              </a:buClr>
              <a:buSzPts val="1300"/>
              <a:buFont typeface="Raleway"/>
              <a:buChar char="▫"/>
              <a:defRPr sz="1300">
                <a:solidFill>
                  <a:srgbClr val="576574"/>
                </a:solidFill>
                <a:latin typeface="Raleway"/>
                <a:ea typeface="Raleway"/>
                <a:cs typeface="Raleway"/>
                <a:sym typeface="Raleway"/>
              </a:defRPr>
            </a:lvl2pPr>
            <a:lvl3pPr marL="1371600" lvl="2" indent="-311150">
              <a:lnSpc>
                <a:spcPct val="115000"/>
              </a:lnSpc>
              <a:spcBef>
                <a:spcPts val="0"/>
              </a:spcBef>
              <a:spcAft>
                <a:spcPts val="0"/>
              </a:spcAft>
              <a:buClr>
                <a:srgbClr val="576574"/>
              </a:buClr>
              <a:buSzPts val="1300"/>
              <a:buFont typeface="Raleway"/>
              <a:buChar char="▫"/>
              <a:defRPr sz="1300">
                <a:solidFill>
                  <a:srgbClr val="576574"/>
                </a:solidFill>
                <a:latin typeface="Raleway"/>
                <a:ea typeface="Raleway"/>
                <a:cs typeface="Raleway"/>
                <a:sym typeface="Raleway"/>
              </a:defRPr>
            </a:lvl3pPr>
            <a:lvl4pPr marL="1828800" lvl="3" indent="-311150">
              <a:lnSpc>
                <a:spcPct val="115000"/>
              </a:lnSpc>
              <a:spcBef>
                <a:spcPts val="0"/>
              </a:spcBef>
              <a:spcAft>
                <a:spcPts val="0"/>
              </a:spcAft>
              <a:buClr>
                <a:srgbClr val="576574"/>
              </a:buClr>
              <a:buSzPts val="1300"/>
              <a:buFont typeface="Raleway"/>
              <a:buChar char="▫"/>
              <a:defRPr sz="1300">
                <a:solidFill>
                  <a:srgbClr val="576574"/>
                </a:solidFill>
                <a:latin typeface="Raleway"/>
                <a:ea typeface="Raleway"/>
                <a:cs typeface="Raleway"/>
                <a:sym typeface="Raleway"/>
              </a:defRPr>
            </a:lvl4pPr>
            <a:lvl5pPr marL="2286000" lvl="4" indent="-311150">
              <a:lnSpc>
                <a:spcPct val="115000"/>
              </a:lnSpc>
              <a:spcBef>
                <a:spcPts val="0"/>
              </a:spcBef>
              <a:spcAft>
                <a:spcPts val="0"/>
              </a:spcAft>
              <a:buClr>
                <a:srgbClr val="576574"/>
              </a:buClr>
              <a:buSzPts val="1300"/>
              <a:buFont typeface="Raleway"/>
              <a:buChar char="▫"/>
              <a:defRPr sz="1300">
                <a:solidFill>
                  <a:srgbClr val="576574"/>
                </a:solidFill>
                <a:latin typeface="Raleway"/>
                <a:ea typeface="Raleway"/>
                <a:cs typeface="Raleway"/>
                <a:sym typeface="Raleway"/>
              </a:defRPr>
            </a:lvl5pPr>
            <a:lvl6pPr marL="2743200" lvl="5" indent="-311150">
              <a:lnSpc>
                <a:spcPct val="115000"/>
              </a:lnSpc>
              <a:spcBef>
                <a:spcPts val="0"/>
              </a:spcBef>
              <a:spcAft>
                <a:spcPts val="0"/>
              </a:spcAft>
              <a:buClr>
                <a:srgbClr val="576574"/>
              </a:buClr>
              <a:buSzPts val="1300"/>
              <a:buFont typeface="Raleway"/>
              <a:buChar char="▫"/>
              <a:defRPr sz="1300">
                <a:solidFill>
                  <a:srgbClr val="576574"/>
                </a:solidFill>
                <a:latin typeface="Raleway"/>
                <a:ea typeface="Raleway"/>
                <a:cs typeface="Raleway"/>
                <a:sym typeface="Raleway"/>
              </a:defRPr>
            </a:lvl6pPr>
            <a:lvl7pPr marL="3200400" lvl="6" indent="-311150">
              <a:lnSpc>
                <a:spcPct val="115000"/>
              </a:lnSpc>
              <a:spcBef>
                <a:spcPts val="0"/>
              </a:spcBef>
              <a:spcAft>
                <a:spcPts val="0"/>
              </a:spcAft>
              <a:buClr>
                <a:srgbClr val="576574"/>
              </a:buClr>
              <a:buSzPts val="1300"/>
              <a:buFont typeface="Raleway"/>
              <a:buChar char="▫"/>
              <a:defRPr sz="1300">
                <a:solidFill>
                  <a:srgbClr val="576574"/>
                </a:solidFill>
                <a:latin typeface="Raleway"/>
                <a:ea typeface="Raleway"/>
                <a:cs typeface="Raleway"/>
                <a:sym typeface="Raleway"/>
              </a:defRPr>
            </a:lvl7pPr>
            <a:lvl8pPr marL="3657600" lvl="7" indent="-311150">
              <a:lnSpc>
                <a:spcPct val="115000"/>
              </a:lnSpc>
              <a:spcBef>
                <a:spcPts val="0"/>
              </a:spcBef>
              <a:spcAft>
                <a:spcPts val="0"/>
              </a:spcAft>
              <a:buClr>
                <a:srgbClr val="576574"/>
              </a:buClr>
              <a:buSzPts val="1300"/>
              <a:buFont typeface="Raleway"/>
              <a:buChar char="▫"/>
              <a:defRPr sz="1300">
                <a:solidFill>
                  <a:srgbClr val="576574"/>
                </a:solidFill>
                <a:latin typeface="Raleway"/>
                <a:ea typeface="Raleway"/>
                <a:cs typeface="Raleway"/>
                <a:sym typeface="Raleway"/>
              </a:defRPr>
            </a:lvl8pPr>
            <a:lvl9pPr marL="4114800" lvl="8" indent="-311150">
              <a:lnSpc>
                <a:spcPct val="115000"/>
              </a:lnSpc>
              <a:spcBef>
                <a:spcPts val="0"/>
              </a:spcBef>
              <a:spcAft>
                <a:spcPts val="0"/>
              </a:spcAft>
              <a:buClr>
                <a:srgbClr val="576574"/>
              </a:buClr>
              <a:buSzPts val="1300"/>
              <a:buFont typeface="Raleway"/>
              <a:buChar char="▫"/>
              <a:defRPr sz="1300">
                <a:solidFill>
                  <a:srgbClr val="576574"/>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1188151" y="1593200"/>
            <a:ext cx="2195700" cy="3671600"/>
          </a:xfrm>
          <a:prstGeom prst="rect">
            <a:avLst/>
          </a:prstGeom>
          <a:noFill/>
          <a:ln w="952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lvl1pPr lvl="0" algn="ctr" rtl="0">
              <a:buNone/>
              <a:defRPr sz="6000">
                <a:solidFill>
                  <a:srgbClr val="FFFFFF"/>
                </a:solidFill>
                <a:latin typeface="Vidaloka"/>
                <a:ea typeface="Vidaloka"/>
                <a:cs typeface="Vidaloka"/>
                <a:sym typeface="Vidaloka"/>
              </a:defRPr>
            </a:lvl1pPr>
            <a:lvl2pPr lvl="1" algn="ctr" rtl="0">
              <a:buNone/>
              <a:defRPr sz="6000">
                <a:solidFill>
                  <a:srgbClr val="FFFFFF"/>
                </a:solidFill>
                <a:latin typeface="Vidaloka"/>
                <a:ea typeface="Vidaloka"/>
                <a:cs typeface="Vidaloka"/>
                <a:sym typeface="Vidaloka"/>
              </a:defRPr>
            </a:lvl2pPr>
            <a:lvl3pPr lvl="2" algn="ctr" rtl="0">
              <a:buNone/>
              <a:defRPr sz="6000">
                <a:solidFill>
                  <a:srgbClr val="FFFFFF"/>
                </a:solidFill>
                <a:latin typeface="Vidaloka"/>
                <a:ea typeface="Vidaloka"/>
                <a:cs typeface="Vidaloka"/>
                <a:sym typeface="Vidaloka"/>
              </a:defRPr>
            </a:lvl3pPr>
            <a:lvl4pPr lvl="3" algn="ctr" rtl="0">
              <a:buNone/>
              <a:defRPr sz="6000">
                <a:solidFill>
                  <a:srgbClr val="FFFFFF"/>
                </a:solidFill>
                <a:latin typeface="Vidaloka"/>
                <a:ea typeface="Vidaloka"/>
                <a:cs typeface="Vidaloka"/>
                <a:sym typeface="Vidaloka"/>
              </a:defRPr>
            </a:lvl4pPr>
            <a:lvl5pPr lvl="4" algn="ctr" rtl="0">
              <a:buNone/>
              <a:defRPr sz="6000">
                <a:solidFill>
                  <a:srgbClr val="FFFFFF"/>
                </a:solidFill>
                <a:latin typeface="Vidaloka"/>
                <a:ea typeface="Vidaloka"/>
                <a:cs typeface="Vidaloka"/>
                <a:sym typeface="Vidaloka"/>
              </a:defRPr>
            </a:lvl5pPr>
            <a:lvl6pPr lvl="5" algn="ctr" rtl="0">
              <a:buNone/>
              <a:defRPr sz="6000">
                <a:solidFill>
                  <a:srgbClr val="FFFFFF"/>
                </a:solidFill>
                <a:latin typeface="Vidaloka"/>
                <a:ea typeface="Vidaloka"/>
                <a:cs typeface="Vidaloka"/>
                <a:sym typeface="Vidaloka"/>
              </a:defRPr>
            </a:lvl6pPr>
            <a:lvl7pPr lvl="6" algn="ctr" rtl="0">
              <a:buNone/>
              <a:defRPr sz="6000">
                <a:solidFill>
                  <a:srgbClr val="FFFFFF"/>
                </a:solidFill>
                <a:latin typeface="Vidaloka"/>
                <a:ea typeface="Vidaloka"/>
                <a:cs typeface="Vidaloka"/>
                <a:sym typeface="Vidaloka"/>
              </a:defRPr>
            </a:lvl7pPr>
            <a:lvl8pPr lvl="7" algn="ctr" rtl="0">
              <a:buNone/>
              <a:defRPr sz="6000">
                <a:solidFill>
                  <a:srgbClr val="FFFFFF"/>
                </a:solidFill>
                <a:latin typeface="Vidaloka"/>
                <a:ea typeface="Vidaloka"/>
                <a:cs typeface="Vidaloka"/>
                <a:sym typeface="Vidaloka"/>
              </a:defRPr>
            </a:lvl8pPr>
            <a:lvl9pPr lvl="8" algn="ctr" rtl="0">
              <a:buNone/>
              <a:defRPr sz="6000">
                <a:solidFill>
                  <a:srgbClr val="FFFFFF"/>
                </a:solidFill>
                <a:latin typeface="Vidaloka"/>
                <a:ea typeface="Vidaloka"/>
                <a:cs typeface="Vidaloka"/>
                <a:sym typeface="Vidalok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63143617"/>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155" r="6155"/>
          <a:stretch>
            <a:fillRect/>
          </a:stretch>
        </p:blipFill>
        <p:spPr>
          <a:xfrm>
            <a:off x="0" y="0"/>
            <a:ext cx="9144000" cy="5228705"/>
          </a:xfrm>
        </p:spPr>
      </p:pic>
      <p:sp>
        <p:nvSpPr>
          <p:cNvPr id="4" name="Title 3">
            <a:extLst>
              <a:ext uri="{FF2B5EF4-FFF2-40B4-BE49-F238E27FC236}">
                <a16:creationId xmlns:a16="http://schemas.microsoft.com/office/drawing/2014/main" id="{D5B2BC59-134D-4AFC-B52F-67591CAB8762}"/>
              </a:ext>
            </a:extLst>
          </p:cNvPr>
          <p:cNvSpPr>
            <a:spLocks noGrp="1"/>
          </p:cNvSpPr>
          <p:nvPr>
            <p:ph type="ctrTitle"/>
          </p:nvPr>
        </p:nvSpPr>
        <p:spPr>
          <a:xfrm>
            <a:off x="-10549" y="3543300"/>
            <a:ext cx="9154549" cy="1685405"/>
          </a:xfrm>
          <a:solidFill>
            <a:schemeClr val="tx1">
              <a:lumMod val="75000"/>
              <a:lumOff val="25000"/>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dirty="0">
                <a:ln w="0"/>
                <a:solidFill>
                  <a:schemeClr val="bg1"/>
                </a:solidFill>
                <a:effectLst>
                  <a:outerShdw blurRad="38100" dist="19050" dir="2700000" algn="tl" rotWithShape="0">
                    <a:schemeClr val="dk1">
                      <a:alpha val="40000"/>
                    </a:schemeClr>
                  </a:outerShdw>
                </a:effectLst>
              </a:rPr>
              <a:t>  </a:t>
            </a:r>
            <a:r>
              <a:rPr lang="en-US" sz="5400" dirty="0">
                <a:ln w="0"/>
                <a:solidFill>
                  <a:schemeClr val="bg1"/>
                </a:solidFill>
                <a:effectLst>
                  <a:outerShdw blurRad="38100" dist="19050" dir="2700000" algn="tl" rotWithShape="0">
                    <a:schemeClr val="dk1">
                      <a:alpha val="40000"/>
                    </a:schemeClr>
                  </a:outerShdw>
                </a:effectLst>
              </a:rPr>
              <a:t>Vietnam after the War: </a:t>
            </a:r>
            <a:r>
              <a:rPr lang="en-US" dirty="0">
                <a:ln w="0"/>
                <a:solidFill>
                  <a:schemeClr val="bg1"/>
                </a:solidFill>
                <a:effectLst>
                  <a:outerShdw blurRad="38100" dist="19050" dir="2700000" algn="tl" rotWithShape="0">
                    <a:schemeClr val="dk1">
                      <a:alpha val="40000"/>
                    </a:schemeClr>
                  </a:outerShdw>
                </a:effectLst>
              </a:rPr>
              <a:t/>
            </a:r>
            <a:br>
              <a:rPr lang="en-US" dirty="0">
                <a:ln w="0"/>
                <a:solidFill>
                  <a:schemeClr val="bg1"/>
                </a:solidFill>
                <a:effectLst>
                  <a:outerShdw blurRad="38100" dist="19050" dir="2700000" algn="tl" rotWithShape="0">
                    <a:schemeClr val="dk1">
                      <a:alpha val="40000"/>
                    </a:schemeClr>
                  </a:outerShdw>
                </a:effectLst>
              </a:rPr>
            </a:br>
            <a:r>
              <a:rPr lang="en-US" sz="3600" dirty="0" smtClean="0">
                <a:ln w="0"/>
                <a:solidFill>
                  <a:schemeClr val="bg1"/>
                </a:solidFill>
                <a:effectLst>
                  <a:outerShdw blurRad="38100" dist="19050" dir="2700000" algn="tl" rotWithShape="0">
                    <a:schemeClr val="dk1">
                      <a:alpha val="40000"/>
                    </a:schemeClr>
                  </a:outerShdw>
                </a:effectLst>
              </a:rPr>
              <a:t>1975 – Present</a:t>
            </a:r>
            <a:endParaRPr lang="ru-RU" sz="3600" dirty="0">
              <a:ln w="0"/>
              <a:solidFill>
                <a:schemeClr val="bg1"/>
              </a:solidFill>
              <a:effectLst>
                <a:outerShdw blurRad="38100" dist="19050" dir="2700000" algn="tl" rotWithShape="0">
                  <a:schemeClr val="dk1">
                    <a:alpha val="40000"/>
                  </a:schemeClr>
                </a:outerShdw>
              </a:effectLst>
            </a:endParaRPr>
          </a:p>
        </p:txBody>
      </p:sp>
      <p:pic>
        <p:nvPicPr>
          <p:cNvPr id="19" name="Picture 18"/>
          <p:cNvPicPr>
            <a:picLocks noChangeAspect="1"/>
          </p:cNvPicPr>
          <p:nvPr/>
        </p:nvPicPr>
        <p:blipFill>
          <a:blip r:embed="rId3"/>
          <a:stretch>
            <a:fillRect/>
          </a:stretch>
        </p:blipFill>
        <p:spPr>
          <a:xfrm>
            <a:off x="7008323" y="5652655"/>
            <a:ext cx="2044931" cy="834427"/>
          </a:xfrm>
          <a:prstGeom prst="rect">
            <a:avLst/>
          </a:prstGeom>
        </p:spPr>
      </p:pic>
      <p:pic>
        <p:nvPicPr>
          <p:cNvPr id="23" name="Picture 22"/>
          <p:cNvPicPr>
            <a:picLocks noChangeAspect="1"/>
          </p:cNvPicPr>
          <p:nvPr/>
        </p:nvPicPr>
        <p:blipFill>
          <a:blip r:embed="rId4"/>
          <a:stretch>
            <a:fillRect/>
          </a:stretch>
        </p:blipFill>
        <p:spPr>
          <a:xfrm>
            <a:off x="4735336" y="5652655"/>
            <a:ext cx="2272987" cy="847204"/>
          </a:xfrm>
          <a:prstGeom prst="rect">
            <a:avLst/>
          </a:prstGeom>
        </p:spPr>
      </p:pic>
      <p:pic>
        <p:nvPicPr>
          <p:cNvPr id="2" name="Picture 1"/>
          <p:cNvPicPr>
            <a:picLocks noChangeAspect="1"/>
          </p:cNvPicPr>
          <p:nvPr/>
        </p:nvPicPr>
        <p:blipFill>
          <a:blip r:embed="rId5"/>
          <a:stretch>
            <a:fillRect/>
          </a:stretch>
        </p:blipFill>
        <p:spPr>
          <a:xfrm>
            <a:off x="1186395" y="2831540"/>
            <a:ext cx="6771211" cy="1194920"/>
          </a:xfrm>
          <a:prstGeom prst="rect">
            <a:avLst/>
          </a:prstGeom>
        </p:spPr>
      </p:pic>
    </p:spTree>
    <p:extLst>
      <p:ext uri="{BB962C8B-B14F-4D97-AF65-F5344CB8AC3E}">
        <p14:creationId xmlns:p14="http://schemas.microsoft.com/office/powerpoint/2010/main" val="3642078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08" y="132293"/>
            <a:ext cx="7587761" cy="471808"/>
          </a:xfrm>
        </p:spPr>
        <p:txBody>
          <a:bodyPr>
            <a:normAutofit fontScale="90000"/>
          </a:bodyPr>
          <a:lstStyle/>
          <a:p>
            <a:r>
              <a:rPr lang="en-CA" dirty="0"/>
              <a:t>Defining and </a:t>
            </a:r>
            <a:r>
              <a:rPr lang="en-CA" dirty="0" smtClean="0"/>
              <a:t>Dealing </a:t>
            </a:r>
            <a:r>
              <a:rPr lang="en-CA" dirty="0"/>
              <a:t>with </a:t>
            </a:r>
            <a:r>
              <a:rPr lang="en-CA" dirty="0" smtClean="0"/>
              <a:t>Political </a:t>
            </a:r>
            <a:r>
              <a:rPr lang="en-CA" dirty="0"/>
              <a:t>E</a:t>
            </a:r>
            <a:r>
              <a:rPr lang="en-CA" dirty="0" smtClean="0"/>
              <a:t>nemies</a:t>
            </a:r>
            <a:endParaRPr lang="en-US" dirty="0"/>
          </a:p>
        </p:txBody>
      </p:sp>
      <p:sp>
        <p:nvSpPr>
          <p:cNvPr id="3" name="Content Placeholder 2"/>
          <p:cNvSpPr>
            <a:spLocks noGrp="1"/>
          </p:cNvSpPr>
          <p:nvPr>
            <p:ph sz="half" idx="2"/>
          </p:nvPr>
        </p:nvSpPr>
        <p:spPr>
          <a:xfrm>
            <a:off x="4642338" y="1318846"/>
            <a:ext cx="4026877" cy="4862147"/>
          </a:xfrm>
        </p:spPr>
        <p:txBody>
          <a:bodyPr>
            <a:normAutofit fontScale="77500" lnSpcReduction="20000"/>
          </a:bodyPr>
          <a:lstStyle/>
          <a:p>
            <a:pPr lvl="1"/>
            <a:r>
              <a:rPr lang="en-CA" sz="2300" dirty="0"/>
              <a:t>1973 Paris Peace Accords: South Vietnam </a:t>
            </a:r>
            <a:r>
              <a:rPr lang="en-CA" sz="2300" dirty="0" smtClean="0"/>
              <a:t>was</a:t>
            </a:r>
            <a:r>
              <a:rPr lang="en-CA" sz="2300" dirty="0" smtClean="0"/>
              <a:t> supposed </a:t>
            </a:r>
            <a:r>
              <a:rPr lang="en-CA" sz="2300" dirty="0"/>
              <a:t>to continue </a:t>
            </a:r>
            <a:r>
              <a:rPr lang="en-CA" sz="2300" dirty="0" smtClean="0"/>
              <a:t>as </a:t>
            </a:r>
            <a:r>
              <a:rPr lang="en-CA" sz="2300" dirty="0"/>
              <a:t>separate, sovereign state </a:t>
            </a:r>
            <a:r>
              <a:rPr lang="en-CA" sz="2300" dirty="0" smtClean="0"/>
              <a:t>until North and South agree </a:t>
            </a:r>
            <a:r>
              <a:rPr lang="en-CA" sz="2300" dirty="0"/>
              <a:t>on how to unite </a:t>
            </a:r>
            <a:r>
              <a:rPr lang="en-CA" sz="2300" dirty="0" smtClean="0"/>
              <a:t>through </a:t>
            </a:r>
            <a:r>
              <a:rPr lang="en-CA" sz="2300" dirty="0"/>
              <a:t>elections or negotiations.</a:t>
            </a:r>
            <a:endParaRPr lang="en-US" sz="2300" dirty="0"/>
          </a:p>
          <a:p>
            <a:pPr lvl="1"/>
            <a:r>
              <a:rPr lang="en-CA" sz="2300" dirty="0"/>
              <a:t>National Liberation Front (NLF) fought alongside North to defeat the South and U.S.; included both communists and non-communists</a:t>
            </a:r>
            <a:endParaRPr lang="en-US" sz="2300" dirty="0"/>
          </a:p>
          <a:p>
            <a:pPr lvl="1"/>
            <a:r>
              <a:rPr lang="en-CA" sz="2300" dirty="0"/>
              <a:t>Some NLF leaders hoped to maintain a neutral, non-communist southern state.</a:t>
            </a:r>
            <a:endParaRPr lang="en-US" sz="2300" dirty="0"/>
          </a:p>
          <a:p>
            <a:pPr marL="0" indent="0">
              <a:buNone/>
            </a:pPr>
            <a:r>
              <a:rPr lang="en-CA" sz="2300" dirty="0"/>
              <a:t>But… </a:t>
            </a:r>
            <a:endParaRPr lang="en-US" sz="2300" dirty="0"/>
          </a:p>
          <a:p>
            <a:pPr lvl="1"/>
            <a:r>
              <a:rPr lang="en-CA" sz="2300" dirty="0"/>
              <a:t>1976 meeting of northern, southern delegates: Decision to merge North and South into single state under control of North-led communist government.</a:t>
            </a:r>
            <a:endParaRPr lang="en-US" sz="2300" dirty="0"/>
          </a:p>
          <a:p>
            <a:endParaRPr lang="en-US" dirty="0"/>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val="0"/>
              </a:ext>
            </a:extLst>
          </a:blip>
          <a:srcRect l="13233" b="-25"/>
          <a:stretch/>
        </p:blipFill>
        <p:spPr>
          <a:xfrm>
            <a:off x="691284" y="1318846"/>
            <a:ext cx="3827825" cy="4387361"/>
          </a:xfrm>
          <a:prstGeom prst="rect">
            <a:avLst/>
          </a:prstGeom>
        </p:spPr>
      </p:pic>
    </p:spTree>
    <p:extLst>
      <p:ext uri="{BB962C8B-B14F-4D97-AF65-F5344CB8AC3E}">
        <p14:creationId xmlns:p14="http://schemas.microsoft.com/office/powerpoint/2010/main" val="1959113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85" y="123500"/>
            <a:ext cx="5300111" cy="471808"/>
          </a:xfrm>
        </p:spPr>
        <p:txBody>
          <a:bodyPr>
            <a:normAutofit fontScale="90000"/>
          </a:bodyPr>
          <a:lstStyle/>
          <a:p>
            <a:r>
              <a:rPr lang="en-CA" dirty="0"/>
              <a:t>Re-education </a:t>
            </a:r>
            <a:r>
              <a:rPr lang="en-CA" dirty="0" smtClean="0"/>
              <a:t>Camps</a:t>
            </a:r>
            <a:endParaRPr lang="en-US" dirty="0"/>
          </a:p>
        </p:txBody>
      </p:sp>
      <p:sp>
        <p:nvSpPr>
          <p:cNvPr id="3" name="Content Placeholder 2"/>
          <p:cNvSpPr>
            <a:spLocks noGrp="1"/>
          </p:cNvSpPr>
          <p:nvPr>
            <p:ph sz="half" idx="2"/>
          </p:nvPr>
        </p:nvSpPr>
        <p:spPr>
          <a:xfrm>
            <a:off x="5873262" y="501161"/>
            <a:ext cx="3077307" cy="6145823"/>
          </a:xfrm>
        </p:spPr>
        <p:txBody>
          <a:bodyPr>
            <a:normAutofit/>
          </a:bodyPr>
          <a:lstStyle/>
          <a:p>
            <a:pPr lvl="1"/>
            <a:r>
              <a:rPr lang="en-CA" sz="2400" dirty="0"/>
              <a:t>For ideological indoctrination</a:t>
            </a:r>
            <a:endParaRPr lang="en-US" sz="2400" dirty="0"/>
          </a:p>
          <a:p>
            <a:pPr lvl="1"/>
            <a:r>
              <a:rPr lang="en-CA" sz="2400" dirty="0"/>
              <a:t>For ‘good’ people</a:t>
            </a:r>
            <a:r>
              <a:rPr lang="en-CA" sz="2400" dirty="0" smtClean="0"/>
              <a:t>, was </a:t>
            </a:r>
            <a:r>
              <a:rPr lang="en-CA" sz="2400" dirty="0"/>
              <a:t>relatively mild (e.g., like attending a class</a:t>
            </a:r>
            <a:r>
              <a:rPr lang="en-CA" sz="2400" dirty="0" smtClean="0"/>
              <a:t>)</a:t>
            </a:r>
            <a:endParaRPr lang="en-US" sz="2400" dirty="0"/>
          </a:p>
          <a:p>
            <a:pPr lvl="1"/>
            <a:r>
              <a:rPr lang="en-CA" sz="2400" dirty="0"/>
              <a:t>For </a:t>
            </a:r>
            <a:r>
              <a:rPr lang="en-CA" sz="2400" dirty="0" smtClean="0"/>
              <a:t>‘enemies,’ </a:t>
            </a:r>
            <a:r>
              <a:rPr lang="en-CA" sz="2400" dirty="0"/>
              <a:t>both real and suspected, more like a prison camp</a:t>
            </a:r>
            <a:endParaRPr lang="en-US" sz="2400" dirty="0"/>
          </a:p>
          <a:p>
            <a:pPr marL="0" indent="0">
              <a:buNone/>
            </a:pPr>
            <a:endParaRPr lang="en-US" dirty="0"/>
          </a:p>
        </p:txBody>
      </p:sp>
      <p:pic>
        <p:nvPicPr>
          <p:cNvPr id="6" name="Picture 5"/>
          <p:cNvPicPr>
            <a:picLocks noChangeAspect="1"/>
          </p:cNvPicPr>
          <p:nvPr/>
        </p:nvPicPr>
        <p:blipFill>
          <a:blip r:embed="rId2"/>
          <a:stretch>
            <a:fillRect/>
          </a:stretch>
        </p:blipFill>
        <p:spPr>
          <a:xfrm>
            <a:off x="279124" y="1573824"/>
            <a:ext cx="5813944" cy="3722047"/>
          </a:xfrm>
          <a:prstGeom prst="rect">
            <a:avLst/>
          </a:prstGeom>
        </p:spPr>
      </p:pic>
    </p:spTree>
    <p:extLst>
      <p:ext uri="{BB962C8B-B14F-4D97-AF65-F5344CB8AC3E}">
        <p14:creationId xmlns:p14="http://schemas.microsoft.com/office/powerpoint/2010/main" val="1362224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33046" y="1151792"/>
            <a:ext cx="7983416" cy="4897315"/>
          </a:xfrm>
        </p:spPr>
        <p:txBody>
          <a:bodyPr>
            <a:normAutofit/>
          </a:bodyPr>
          <a:lstStyle/>
          <a:p>
            <a:pPr marL="320040" lvl="1" indent="0">
              <a:buNone/>
            </a:pPr>
            <a:r>
              <a:rPr lang="en-CA" sz="2000" dirty="0" smtClean="0"/>
              <a:t>Our </a:t>
            </a:r>
            <a:r>
              <a:rPr lang="en-CA" sz="2000" dirty="0"/>
              <a:t>generation in the South was suddenly charged with wrongdoing because we had not lived in the North, had not been used to the way of reasoning of the Northern people, had not accepted their ideology. Our skin was </a:t>
            </a:r>
            <a:r>
              <a:rPr lang="en-CA" sz="2000" dirty="0">
                <a:solidFill>
                  <a:schemeClr val="tx1">
                    <a:lumMod val="75000"/>
                    <a:lumOff val="25000"/>
                  </a:schemeClr>
                </a:solidFill>
              </a:rPr>
              <a:t>the</a:t>
            </a:r>
            <a:r>
              <a:rPr lang="en-CA" sz="2000" dirty="0"/>
              <a:t> same color, we spoke the same language, our ethnic origin and geographic location were the same, and yet we were completely different from them. When Northern soldiers poured into the South, they had appeared to our eyes as country folks who had strayed into a big town…Living in their company, observing their way of life and thinking, and especially experiencing our treatment in the camp, we had come to realize that between us and them was a barrier that could never be overcome</a:t>
            </a:r>
            <a:r>
              <a:rPr lang="en-CA" sz="2000" dirty="0" smtClean="0"/>
              <a:t>.</a:t>
            </a:r>
            <a:endParaRPr lang="en-US" sz="2000" dirty="0"/>
          </a:p>
          <a:p>
            <a:pPr marL="0" indent="0">
              <a:buNone/>
            </a:pPr>
            <a:r>
              <a:rPr lang="en-CA" dirty="0" smtClean="0"/>
              <a:t>                                                         </a:t>
            </a:r>
            <a:endParaRPr lang="en-US" dirty="0"/>
          </a:p>
          <a:p>
            <a:endParaRPr lang="en-US" dirty="0"/>
          </a:p>
        </p:txBody>
      </p:sp>
      <p:sp>
        <p:nvSpPr>
          <p:cNvPr id="5" name="Title 1"/>
          <p:cNvSpPr txBox="1">
            <a:spLocks/>
          </p:cNvSpPr>
          <p:nvPr/>
        </p:nvSpPr>
        <p:spPr>
          <a:xfrm>
            <a:off x="437385" y="123500"/>
            <a:ext cx="5300111" cy="471808"/>
          </a:xfrm>
          <a:prstGeom prst="rect">
            <a:avLst/>
          </a:prstGeom>
        </p:spPr>
        <p:txBody>
          <a:bodyPr vert="horz" lIns="91440" tIns="45720" rIns="91440" bIns="45720" rtlCol="0" anchor="b" anchorCtr="0">
            <a:normAutofit fontScale="90000" lnSpcReduction="10000"/>
          </a:bodyPr>
          <a:lstStyle>
            <a:lvl1pPr algn="l" defTabSz="914400" rtl="0" eaLnBrk="1" latinLnBrk="0" hangingPunct="1">
              <a:spcBef>
                <a:spcPct val="0"/>
              </a:spcBef>
              <a:buNone/>
              <a:defRPr sz="2800" b="1" kern="1200" spc="300" baseline="0">
                <a:solidFill>
                  <a:schemeClr val="bg1"/>
                </a:solidFill>
                <a:latin typeface="Calibri"/>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mtClean="0"/>
              <a:t>Re-education Camps</a:t>
            </a:r>
            <a:endParaRPr lang="en-US" dirty="0"/>
          </a:p>
        </p:txBody>
      </p:sp>
      <p:sp>
        <p:nvSpPr>
          <p:cNvPr id="6" name="TextBox 5"/>
          <p:cNvSpPr txBox="1"/>
          <p:nvPr/>
        </p:nvSpPr>
        <p:spPr>
          <a:xfrm>
            <a:off x="5737496" y="4791808"/>
            <a:ext cx="2878966" cy="1077218"/>
          </a:xfrm>
          <a:prstGeom prst="rect">
            <a:avLst/>
          </a:prstGeom>
          <a:noFill/>
        </p:spPr>
        <p:txBody>
          <a:bodyPr wrap="square" rtlCol="0">
            <a:spAutoFit/>
          </a:bodyPr>
          <a:lstStyle/>
          <a:p>
            <a:r>
              <a:rPr lang="en-CA" sz="1600" dirty="0">
                <a:solidFill>
                  <a:srgbClr val="2D3E50"/>
                </a:solidFill>
                <a:latin typeface="Calibri"/>
                <a:cs typeface="Calibri"/>
              </a:rPr>
              <a:t>Tran Tri Vu, </a:t>
            </a:r>
          </a:p>
          <a:p>
            <a:r>
              <a:rPr lang="en-CA" sz="1600" i="1" dirty="0">
                <a:solidFill>
                  <a:srgbClr val="2D3E50"/>
                </a:solidFill>
                <a:latin typeface="Calibri"/>
                <a:cs typeface="Calibri"/>
              </a:rPr>
              <a:t>Lost Years: My 1,632 Days in Vietnamese </a:t>
            </a:r>
            <a:r>
              <a:rPr lang="en-CA" sz="1600" i="1" dirty="0" smtClean="0">
                <a:solidFill>
                  <a:srgbClr val="2D3E50"/>
                </a:solidFill>
                <a:latin typeface="Calibri"/>
                <a:cs typeface="Calibri"/>
              </a:rPr>
              <a:t>Re-education </a:t>
            </a:r>
            <a:r>
              <a:rPr lang="en-CA" sz="1600" i="1" dirty="0">
                <a:solidFill>
                  <a:srgbClr val="2D3E50"/>
                </a:solidFill>
                <a:latin typeface="Calibri"/>
                <a:cs typeface="Calibri"/>
              </a:rPr>
              <a:t>Camps</a:t>
            </a:r>
            <a:endParaRPr lang="en-US" sz="1600" i="1" dirty="0">
              <a:solidFill>
                <a:srgbClr val="2D3E50"/>
              </a:solidFill>
              <a:latin typeface="Calibri"/>
              <a:cs typeface="Calibri"/>
            </a:endParaRPr>
          </a:p>
        </p:txBody>
      </p:sp>
      <p:sp>
        <p:nvSpPr>
          <p:cNvPr id="8" name="Rectangle 7"/>
          <p:cNvSpPr/>
          <p:nvPr/>
        </p:nvSpPr>
        <p:spPr>
          <a:xfrm>
            <a:off x="633046" y="1173703"/>
            <a:ext cx="492444" cy="923330"/>
          </a:xfrm>
          <a:prstGeom prst="rect">
            <a:avLst/>
          </a:prstGeom>
          <a:noFill/>
        </p:spPr>
        <p:txBody>
          <a:bodyPr wrap="none" lIns="91440" tIns="45720" rIns="91440" bIns="45720">
            <a:spAutoFit/>
          </a:bodyPr>
          <a:lstStyle/>
          <a:p>
            <a:pPr algn="ctr"/>
            <a:r>
              <a:rPr lang="en-US" sz="5400" dirty="0" smtClean="0">
                <a:ln w="0"/>
                <a:gradFill>
                  <a:gsLst>
                    <a:gs pos="21000">
                      <a:srgbClr val="53575C"/>
                    </a:gs>
                    <a:gs pos="88000">
                      <a:srgbClr val="C5C7CA"/>
                    </a:gs>
                  </a:gsLst>
                  <a:lin ang="5400000"/>
                </a:gradFill>
              </a:rPr>
              <a:t>“</a:t>
            </a:r>
            <a:endParaRPr lang="en-US" sz="5400" dirty="0">
              <a:ln w="0"/>
              <a:gradFill>
                <a:gsLst>
                  <a:gs pos="21000">
                    <a:srgbClr val="53575C"/>
                  </a:gs>
                  <a:gs pos="88000">
                    <a:srgbClr val="C5C7CA"/>
                  </a:gs>
                </a:gsLst>
                <a:lin ang="5400000"/>
              </a:gradFill>
            </a:endParaRPr>
          </a:p>
        </p:txBody>
      </p:sp>
      <p:sp>
        <p:nvSpPr>
          <p:cNvPr id="9" name="Rectangle 8"/>
          <p:cNvSpPr/>
          <p:nvPr/>
        </p:nvSpPr>
        <p:spPr>
          <a:xfrm>
            <a:off x="3263323" y="4407087"/>
            <a:ext cx="492443" cy="923330"/>
          </a:xfrm>
          <a:prstGeom prst="rect">
            <a:avLst/>
          </a:prstGeom>
          <a:noFill/>
        </p:spPr>
        <p:txBody>
          <a:bodyPr wrap="none" lIns="91440" tIns="45720" rIns="91440" bIns="45720">
            <a:spAutoFit/>
          </a:bodyPr>
          <a:lstStyle/>
          <a:p>
            <a:pPr algn="ctr"/>
            <a:r>
              <a:rPr lang="en-US" sz="5400" dirty="0" smtClean="0">
                <a:ln w="0"/>
                <a:gradFill>
                  <a:gsLst>
                    <a:gs pos="21000">
                      <a:srgbClr val="53575C"/>
                    </a:gs>
                    <a:gs pos="88000">
                      <a:srgbClr val="C5C7CA"/>
                    </a:gs>
                  </a:gsLst>
                  <a:lin ang="5400000"/>
                </a:gradFill>
              </a:rPr>
              <a:t>”</a:t>
            </a:r>
            <a:endParaRPr lang="en-US" sz="5400" dirty="0">
              <a:ln w="0"/>
              <a:gradFill>
                <a:gsLst>
                  <a:gs pos="21000">
                    <a:srgbClr val="53575C"/>
                  </a:gs>
                  <a:gs pos="88000">
                    <a:srgbClr val="C5C7CA"/>
                  </a:gs>
                </a:gsLst>
                <a:lin ang="5400000"/>
              </a:gradFill>
            </a:endParaRPr>
          </a:p>
        </p:txBody>
      </p:sp>
    </p:spTree>
    <p:extLst>
      <p:ext uri="{BB962C8B-B14F-4D97-AF65-F5344CB8AC3E}">
        <p14:creationId xmlns:p14="http://schemas.microsoft.com/office/powerpoint/2010/main" val="3358914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5" name="Rectangle 4"/>
          <p:cNvSpPr/>
          <p:nvPr/>
        </p:nvSpPr>
        <p:spPr>
          <a:xfrm>
            <a:off x="417634" y="2294793"/>
            <a:ext cx="8414239" cy="160899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6" name="Rectangle 5"/>
          <p:cNvSpPr/>
          <p:nvPr/>
        </p:nvSpPr>
        <p:spPr>
          <a:xfrm>
            <a:off x="589085" y="2453055"/>
            <a:ext cx="8071338" cy="1292468"/>
          </a:xfrm>
          <a:prstGeom prst="rect">
            <a:avLst/>
          </a:prstGeom>
          <a:solidFill>
            <a:schemeClr val="tx1">
              <a:lumMod val="85000"/>
              <a:lumOff val="1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800" b="1" dirty="0" smtClean="0">
                <a:solidFill>
                  <a:prstClr val="white"/>
                </a:solidFill>
                <a:latin typeface="Calibri" panose="020F0502020204030204" pitchFamily="34" charset="0"/>
                <a:cs typeface="Calibri" panose="020F0502020204030204" pitchFamily="34" charset="0"/>
              </a:rPr>
              <a:t>Introducing Socialist </a:t>
            </a:r>
            <a:r>
              <a:rPr lang="en-US" sz="3800" b="1" dirty="0">
                <a:solidFill>
                  <a:prstClr val="white"/>
                </a:solidFill>
                <a:latin typeface="Calibri" panose="020F0502020204030204" pitchFamily="34" charset="0"/>
                <a:cs typeface="Calibri" panose="020F0502020204030204" pitchFamily="34" charset="0"/>
              </a:rPr>
              <a:t>E</a:t>
            </a:r>
            <a:r>
              <a:rPr lang="en-US" sz="3800" b="1" dirty="0" smtClean="0">
                <a:solidFill>
                  <a:prstClr val="white"/>
                </a:solidFill>
                <a:latin typeface="Calibri" panose="020F0502020204030204" pitchFamily="34" charset="0"/>
                <a:cs typeface="Calibri" panose="020F0502020204030204" pitchFamily="34" charset="0"/>
              </a:rPr>
              <a:t>conomic System</a:t>
            </a:r>
          </a:p>
        </p:txBody>
      </p:sp>
    </p:spTree>
    <p:extLst>
      <p:ext uri="{BB962C8B-B14F-4D97-AF65-F5344CB8AC3E}">
        <p14:creationId xmlns:p14="http://schemas.microsoft.com/office/powerpoint/2010/main" val="2894224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Economic </a:t>
            </a:r>
            <a:r>
              <a:rPr lang="en-CA" dirty="0" smtClean="0"/>
              <a:t>Changes</a:t>
            </a:r>
            <a:endParaRPr lang="en-US" dirty="0"/>
          </a:p>
        </p:txBody>
      </p:sp>
      <p:sp>
        <p:nvSpPr>
          <p:cNvPr id="3" name="Content Placeholder 2"/>
          <p:cNvSpPr>
            <a:spLocks noGrp="1"/>
          </p:cNvSpPr>
          <p:nvPr>
            <p:ph sz="half" idx="2"/>
          </p:nvPr>
        </p:nvSpPr>
        <p:spPr>
          <a:xfrm>
            <a:off x="4648200" y="1085875"/>
            <a:ext cx="3657600" cy="5411640"/>
          </a:xfrm>
        </p:spPr>
        <p:txBody>
          <a:bodyPr>
            <a:normAutofit fontScale="77500" lnSpcReduction="20000"/>
          </a:bodyPr>
          <a:lstStyle/>
          <a:p>
            <a:r>
              <a:rPr lang="en-CA" sz="2600" dirty="0"/>
              <a:t>Nationalization (confiscation) of private property</a:t>
            </a:r>
            <a:endParaRPr lang="en-US" sz="2600" dirty="0"/>
          </a:p>
          <a:p>
            <a:r>
              <a:rPr lang="en-CA" sz="2600" dirty="0"/>
              <a:t>New Economic Zones (NEZs), agricultural collectives</a:t>
            </a:r>
            <a:endParaRPr lang="en-US" sz="2600" dirty="0"/>
          </a:p>
          <a:p>
            <a:r>
              <a:rPr lang="en-CA" sz="2600" dirty="0"/>
              <a:t>“People were transported to the NEZs and told to produce crops with no equipment guidance. The people received no food and were reduced to eating the leaves off the trees and bushes. There were well known cases of people [in] the </a:t>
            </a:r>
            <a:r>
              <a:rPr lang="en-CA" sz="2600" dirty="0" smtClean="0"/>
              <a:t>NEZs...”</a:t>
            </a:r>
          </a:p>
          <a:p>
            <a:pPr marL="0" indent="0">
              <a:buNone/>
            </a:pPr>
            <a:endParaRPr lang="en-US" sz="2600" dirty="0"/>
          </a:p>
          <a:p>
            <a:pPr marL="0" indent="0">
              <a:buNone/>
            </a:pPr>
            <a:r>
              <a:rPr lang="en-CA" dirty="0" smtClean="0"/>
              <a:t>Interview with </a:t>
            </a:r>
            <a:r>
              <a:rPr lang="en-CA" dirty="0"/>
              <a:t>former religious figure in Vietnam, July 20, 1979, cited in Ben Kiernan, </a:t>
            </a:r>
            <a:r>
              <a:rPr lang="en-CA" i="1" dirty="0"/>
              <a:t>Viet Nam: A History from the Earliest Times to the Present</a:t>
            </a:r>
            <a:endParaRPr lang="en-US" dirty="0"/>
          </a:p>
          <a:p>
            <a:endParaRPr lang="en-US" dirty="0"/>
          </a:p>
        </p:txBody>
      </p:sp>
      <p:sp>
        <p:nvSpPr>
          <p:cNvPr id="4" name="Picture Placeholder 3"/>
          <p:cNvSpPr>
            <a:spLocks noGrp="1"/>
          </p:cNvSpPr>
          <p:nvPr>
            <p:ph type="pic" sz="quarter" idx="13"/>
          </p:nvPr>
        </p:nvSpPr>
        <p:spPr/>
      </p:sp>
      <p:pic>
        <p:nvPicPr>
          <p:cNvPr id="5" name="Picture 4"/>
          <p:cNvPicPr>
            <a:picLocks noChangeAspect="1"/>
          </p:cNvPicPr>
          <p:nvPr/>
        </p:nvPicPr>
        <p:blipFill>
          <a:blip r:embed="rId2"/>
          <a:stretch>
            <a:fillRect/>
          </a:stretch>
        </p:blipFill>
        <p:spPr>
          <a:xfrm>
            <a:off x="762000" y="1085850"/>
            <a:ext cx="3548180" cy="4682134"/>
          </a:xfrm>
          <a:prstGeom prst="rect">
            <a:avLst/>
          </a:prstGeom>
        </p:spPr>
      </p:pic>
    </p:spTree>
    <p:extLst>
      <p:ext uri="{BB962C8B-B14F-4D97-AF65-F5344CB8AC3E}">
        <p14:creationId xmlns:p14="http://schemas.microsoft.com/office/powerpoint/2010/main" val="3211227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896816" y="1406770"/>
            <a:ext cx="7016262" cy="4000708"/>
          </a:xfrm>
        </p:spPr>
        <p:txBody>
          <a:bodyPr>
            <a:normAutofit fontScale="85000" lnSpcReduction="20000"/>
          </a:bodyPr>
          <a:lstStyle/>
          <a:p>
            <a:pPr lvl="1"/>
            <a:r>
              <a:rPr lang="en-CA" sz="2900" dirty="0" smtClean="0"/>
              <a:t>Food </a:t>
            </a:r>
            <a:r>
              <a:rPr lang="en-CA" sz="2900" dirty="0"/>
              <a:t>shortages by late 1970s</a:t>
            </a:r>
            <a:endParaRPr lang="en-US" sz="2900" dirty="0"/>
          </a:p>
          <a:p>
            <a:pPr lvl="1"/>
            <a:r>
              <a:rPr lang="en-CA" sz="2900" dirty="0"/>
              <a:t>Appear “to have been caused by a combination of factors—a prolonged drought this year, government mismanagement and resistance to collectivization.” </a:t>
            </a:r>
            <a:endParaRPr lang="en-US" sz="2900" dirty="0"/>
          </a:p>
          <a:p>
            <a:pPr lvl="1"/>
            <a:r>
              <a:rPr lang="en-CA" sz="2900" dirty="0"/>
              <a:t>Prime Minister Pham Van Dong says “now we are facing many difficulties in feeding ourselves.”</a:t>
            </a:r>
            <a:endParaRPr lang="en-US" sz="2900" dirty="0"/>
          </a:p>
          <a:p>
            <a:pPr lvl="1"/>
            <a:r>
              <a:rPr lang="en-CA" sz="2900" dirty="0"/>
              <a:t>Vietnam’s press agency acknowledges “We have made big mistakes in leadership, especially in guiding and organizing the implementation of the party’s line and policies on agriculture</a:t>
            </a:r>
            <a:r>
              <a:rPr lang="en-CA" sz="2900" dirty="0" smtClean="0"/>
              <a:t>.”</a:t>
            </a:r>
          </a:p>
        </p:txBody>
      </p:sp>
      <p:sp>
        <p:nvSpPr>
          <p:cNvPr id="5" name="Title 1"/>
          <p:cNvSpPr txBox="1">
            <a:spLocks/>
          </p:cNvSpPr>
          <p:nvPr/>
        </p:nvSpPr>
        <p:spPr>
          <a:xfrm>
            <a:off x="437385" y="123500"/>
            <a:ext cx="6192015" cy="471808"/>
          </a:xfrm>
          <a:prstGeom prst="rect">
            <a:avLst/>
          </a:prstGeom>
        </p:spPr>
        <p:txBody>
          <a:bodyPr vert="horz" lIns="91440" tIns="45720" rIns="91440" bIns="45720" rtlCol="0" anchor="b" anchorCtr="0">
            <a:normAutofit fontScale="90000" lnSpcReduction="10000"/>
          </a:bodyPr>
          <a:lstStyle>
            <a:lvl1pPr algn="l" defTabSz="914400" rtl="0" eaLnBrk="1" latinLnBrk="0" hangingPunct="1">
              <a:spcBef>
                <a:spcPct val="0"/>
              </a:spcBef>
              <a:buNone/>
              <a:defRPr sz="2800" b="1" kern="1200" spc="300" baseline="0">
                <a:solidFill>
                  <a:schemeClr val="bg1"/>
                </a:solidFill>
                <a:latin typeface="Calibri"/>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dirty="0"/>
              <a:t>Failures of </a:t>
            </a:r>
            <a:r>
              <a:rPr lang="en-CA" dirty="0" smtClean="0"/>
              <a:t>Socialism </a:t>
            </a:r>
            <a:r>
              <a:rPr lang="en-CA" dirty="0"/>
              <a:t>in the S</a:t>
            </a:r>
            <a:r>
              <a:rPr lang="en-CA" dirty="0" smtClean="0"/>
              <a:t>outh</a:t>
            </a:r>
            <a:endParaRPr lang="en-US" dirty="0"/>
          </a:p>
        </p:txBody>
      </p:sp>
      <p:sp>
        <p:nvSpPr>
          <p:cNvPr id="2" name="TextBox 1"/>
          <p:cNvSpPr txBox="1"/>
          <p:nvPr/>
        </p:nvSpPr>
        <p:spPr>
          <a:xfrm>
            <a:off x="5058680" y="5989408"/>
            <a:ext cx="4085320" cy="600164"/>
          </a:xfrm>
          <a:prstGeom prst="rect">
            <a:avLst/>
          </a:prstGeom>
          <a:noFill/>
        </p:spPr>
        <p:txBody>
          <a:bodyPr wrap="square" rtlCol="0">
            <a:spAutoFit/>
          </a:bodyPr>
          <a:lstStyle/>
          <a:p>
            <a:r>
              <a:rPr lang="en-CA" sz="1100" dirty="0">
                <a:solidFill>
                  <a:schemeClr val="tx1">
                    <a:lumMod val="50000"/>
                    <a:lumOff val="50000"/>
                  </a:schemeClr>
                </a:solidFill>
                <a:latin typeface="Calibri" panose="020F0502020204030204" pitchFamily="34" charset="0"/>
                <a:cs typeface="Calibri" panose="020F0502020204030204" pitchFamily="34" charset="0"/>
              </a:rPr>
              <a:t>Source: Fox Butterfield, “Serious Shortages Forcing Vietnam to Cut Rice Rations,” </a:t>
            </a:r>
            <a:r>
              <a:rPr lang="en-CA" sz="1100" i="1" dirty="0">
                <a:solidFill>
                  <a:schemeClr val="tx1">
                    <a:lumMod val="50000"/>
                    <a:lumOff val="50000"/>
                  </a:schemeClr>
                </a:solidFill>
                <a:latin typeface="Calibri" panose="020F0502020204030204" pitchFamily="34" charset="0"/>
                <a:cs typeface="Calibri" panose="020F0502020204030204" pitchFamily="34" charset="0"/>
              </a:rPr>
              <a:t>New York Times</a:t>
            </a:r>
            <a:r>
              <a:rPr lang="en-CA" sz="1100" dirty="0">
                <a:solidFill>
                  <a:schemeClr val="tx1">
                    <a:lumMod val="50000"/>
                    <a:lumOff val="50000"/>
                  </a:schemeClr>
                </a:solidFill>
                <a:latin typeface="Calibri" panose="020F0502020204030204" pitchFamily="34" charset="0"/>
                <a:cs typeface="Calibri" panose="020F0502020204030204" pitchFamily="34" charset="0"/>
              </a:rPr>
              <a:t>, October 2, 1977</a:t>
            </a:r>
            <a:endParaRPr lang="en-US" sz="1100" dirty="0">
              <a:solidFill>
                <a:schemeClr val="tx1">
                  <a:lumMod val="50000"/>
                  <a:lumOff val="50000"/>
                </a:schemeClr>
              </a:solidFill>
              <a:latin typeface="Calibri" panose="020F0502020204030204" pitchFamily="34" charset="0"/>
              <a:cs typeface="Calibri" panose="020F0502020204030204" pitchFamily="34" charset="0"/>
            </a:endParaRPr>
          </a:p>
          <a:p>
            <a:endParaRPr lang="en-US" sz="1100"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133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5" name="Rectangle 4"/>
          <p:cNvSpPr/>
          <p:nvPr/>
        </p:nvSpPr>
        <p:spPr>
          <a:xfrm>
            <a:off x="417634" y="2294793"/>
            <a:ext cx="8414239" cy="160899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6" name="Rectangle 5"/>
          <p:cNvSpPr/>
          <p:nvPr/>
        </p:nvSpPr>
        <p:spPr>
          <a:xfrm>
            <a:off x="589085" y="2453055"/>
            <a:ext cx="8071338" cy="1292468"/>
          </a:xfrm>
          <a:prstGeom prst="rect">
            <a:avLst/>
          </a:prstGeom>
          <a:solidFill>
            <a:schemeClr val="tx1">
              <a:lumMod val="85000"/>
              <a:lumOff val="1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400" b="1" dirty="0" smtClean="0">
                <a:solidFill>
                  <a:prstClr val="white"/>
                </a:solidFill>
                <a:latin typeface="Calibri" panose="020F0502020204030204" pitchFamily="34" charset="0"/>
                <a:cs typeface="Calibri" panose="020F0502020204030204" pitchFamily="34" charset="0"/>
              </a:rPr>
              <a:t>The People React </a:t>
            </a:r>
            <a:endParaRPr kumimoji="0" lang="en-US" sz="5400" b="1" i="0" u="none" strike="noStrike" kern="120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9412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32293"/>
            <a:ext cx="6755423" cy="471808"/>
          </a:xfrm>
        </p:spPr>
        <p:txBody>
          <a:bodyPr>
            <a:normAutofit fontScale="90000"/>
          </a:bodyPr>
          <a:lstStyle/>
          <a:p>
            <a:r>
              <a:rPr lang="en-CA" dirty="0"/>
              <a:t>Southern (and </a:t>
            </a:r>
            <a:r>
              <a:rPr lang="en-CA" dirty="0" smtClean="0"/>
              <a:t>Norther</a:t>
            </a:r>
            <a:r>
              <a:rPr lang="en-CA" dirty="0"/>
              <a:t>) R</a:t>
            </a:r>
            <a:r>
              <a:rPr lang="en-CA" dirty="0" smtClean="0"/>
              <a:t>esistance</a:t>
            </a:r>
            <a:endParaRPr lang="en-US" dirty="0"/>
          </a:p>
        </p:txBody>
      </p:sp>
      <p:sp>
        <p:nvSpPr>
          <p:cNvPr id="3" name="Content Placeholder 2"/>
          <p:cNvSpPr>
            <a:spLocks noGrp="1"/>
          </p:cNvSpPr>
          <p:nvPr>
            <p:ph sz="half" idx="2"/>
          </p:nvPr>
        </p:nvSpPr>
        <p:spPr>
          <a:xfrm>
            <a:off x="647700" y="1169425"/>
            <a:ext cx="4100146" cy="4980817"/>
          </a:xfrm>
          <a:solidFill>
            <a:schemeClr val="bg1">
              <a:lumMod val="95000"/>
              <a:alpha val="74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50800" dist="38100" algn="l" rotWithShape="0">
              <a:prstClr val="black">
                <a:alpha val="40000"/>
              </a:prstClr>
            </a:outerShdw>
            <a:softEdge rad="31750"/>
          </a:effectLst>
        </p:spPr>
        <p:style>
          <a:lnRef idx="0">
            <a:scrgbClr r="0" g="0" b="0"/>
          </a:lnRef>
          <a:fillRef idx="0">
            <a:scrgbClr r="0" g="0" b="0"/>
          </a:fillRef>
          <a:effectRef idx="0">
            <a:scrgbClr r="0" g="0" b="0"/>
          </a:effectRef>
          <a:fontRef idx="minor">
            <a:schemeClr val="lt1"/>
          </a:fontRef>
        </p:style>
        <p:txBody>
          <a:bodyPr>
            <a:normAutofit/>
          </a:bodyPr>
          <a:lstStyle/>
          <a:p>
            <a:pPr lvl="1"/>
            <a:r>
              <a:rPr lang="en-CA" sz="2400" dirty="0">
                <a:solidFill>
                  <a:schemeClr val="tx1"/>
                </a:solidFill>
                <a:latin typeface="Calibri" panose="020F0502020204030204" pitchFamily="34" charset="0"/>
                <a:cs typeface="Calibri" panose="020F0502020204030204" pitchFamily="34" charset="0"/>
              </a:rPr>
              <a:t>People quietly withdrawing from agricultural collectives or saving their energy for their private </a:t>
            </a:r>
            <a:r>
              <a:rPr lang="en-CA" sz="2400" dirty="0" smtClean="0">
                <a:solidFill>
                  <a:schemeClr val="tx1"/>
                </a:solidFill>
                <a:latin typeface="Calibri" panose="020F0502020204030204" pitchFamily="34" charset="0"/>
                <a:cs typeface="Calibri" panose="020F0502020204030204" pitchFamily="34" charset="0"/>
              </a:rPr>
              <a:t>gardens.</a:t>
            </a:r>
            <a:endParaRPr lang="en-US" sz="2400" dirty="0">
              <a:solidFill>
                <a:schemeClr val="tx1"/>
              </a:solidFill>
              <a:latin typeface="Calibri" panose="020F0502020204030204" pitchFamily="34" charset="0"/>
              <a:cs typeface="Calibri" panose="020F0502020204030204" pitchFamily="34" charset="0"/>
            </a:endParaRPr>
          </a:p>
          <a:p>
            <a:pPr lvl="1"/>
            <a:r>
              <a:rPr lang="en-CA" sz="2400" dirty="0">
                <a:solidFill>
                  <a:schemeClr val="tx1"/>
                </a:solidFill>
                <a:latin typeface="Calibri" panose="020F0502020204030204" pitchFamily="34" charset="0"/>
                <a:cs typeface="Calibri" panose="020F0502020204030204" pitchFamily="34" charset="0"/>
              </a:rPr>
              <a:t>Example of “weapons of the weak” (James Scott): small but persistent actions or inactions by those who lack formal power to push back against those who have formal power</a:t>
            </a:r>
            <a:r>
              <a:rPr lang="en-CA" sz="2400" dirty="0" smtClean="0">
                <a:solidFill>
                  <a:schemeClr val="tx1"/>
                </a:solidFill>
                <a:latin typeface="Calibri" panose="020F0502020204030204" pitchFamily="34" charset="0"/>
                <a:cs typeface="Calibri" panose="020F0502020204030204" pitchFamily="34" charset="0"/>
              </a:rPr>
              <a:t>.</a:t>
            </a:r>
            <a:endParaRPr 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8401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The “Boat </a:t>
            </a:r>
            <a:r>
              <a:rPr lang="en-CA" dirty="0" smtClean="0"/>
              <a:t>People</a:t>
            </a:r>
            <a:r>
              <a:rPr lang="en-CA" dirty="0"/>
              <a:t>” </a:t>
            </a:r>
            <a:r>
              <a:rPr lang="en-CA" dirty="0" smtClean="0"/>
              <a:t>Crisis</a:t>
            </a:r>
            <a:endParaRPr lang="en-US" dirty="0"/>
          </a:p>
        </p:txBody>
      </p:sp>
      <p:sp>
        <p:nvSpPr>
          <p:cNvPr id="3" name="Content Placeholder 2"/>
          <p:cNvSpPr>
            <a:spLocks noGrp="1"/>
          </p:cNvSpPr>
          <p:nvPr>
            <p:ph sz="half" idx="2"/>
          </p:nvPr>
        </p:nvSpPr>
        <p:spPr>
          <a:xfrm>
            <a:off x="5948014" y="1266091"/>
            <a:ext cx="2897251" cy="4642339"/>
          </a:xfrm>
        </p:spPr>
        <p:txBody>
          <a:bodyPr>
            <a:normAutofit fontScale="92500" lnSpcReduction="20000"/>
          </a:bodyPr>
          <a:lstStyle/>
          <a:p>
            <a:pPr lvl="1"/>
            <a:r>
              <a:rPr lang="en-CA" sz="2400" dirty="0" smtClean="0"/>
              <a:t>By </a:t>
            </a:r>
            <a:r>
              <a:rPr lang="en-CA" sz="2400" dirty="0"/>
              <a:t>late 1970s, tens of thousands of people leaving despite dangers</a:t>
            </a:r>
            <a:endParaRPr lang="en-US" sz="2400" dirty="0"/>
          </a:p>
          <a:p>
            <a:pPr lvl="1"/>
            <a:r>
              <a:rPr lang="en-CA" sz="2400" dirty="0"/>
              <a:t>About 10% died from drowning, disease, pirates, poor conditions on boats</a:t>
            </a:r>
            <a:endParaRPr lang="en-US" sz="2400" dirty="0"/>
          </a:p>
          <a:p>
            <a:pPr lvl="1"/>
            <a:r>
              <a:rPr lang="en-CA" sz="2400" dirty="0"/>
              <a:t>United Nations High Commissioner for Refugees called it “an appalling human tragedy”</a:t>
            </a:r>
            <a:endParaRPr lang="en-US" sz="2400"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904" y="1419983"/>
            <a:ext cx="5728207" cy="4189535"/>
          </a:xfrm>
          <a:prstGeom prst="rect">
            <a:avLst/>
          </a:prstGeom>
        </p:spPr>
      </p:pic>
    </p:spTree>
    <p:extLst>
      <p:ext uri="{BB962C8B-B14F-4D97-AF65-F5344CB8AC3E}">
        <p14:creationId xmlns:p14="http://schemas.microsoft.com/office/powerpoint/2010/main" val="357919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850423" y="1165006"/>
            <a:ext cx="3657600" cy="4682320"/>
          </a:xfrm>
        </p:spPr>
        <p:txBody>
          <a:bodyPr>
            <a:normAutofit fontScale="85000" lnSpcReduction="10000"/>
          </a:bodyPr>
          <a:lstStyle/>
          <a:p>
            <a:pPr lvl="1"/>
            <a:r>
              <a:rPr lang="en-CA" sz="2400" dirty="0" smtClean="0"/>
              <a:t>Sixth </a:t>
            </a:r>
            <a:r>
              <a:rPr lang="en-CA" sz="2400" dirty="0"/>
              <a:t>Party Congress (meeting of Communist Party) officials in 1986</a:t>
            </a:r>
            <a:endParaRPr lang="en-US" sz="2400" dirty="0"/>
          </a:p>
          <a:p>
            <a:pPr lvl="1"/>
            <a:r>
              <a:rPr lang="en-CA" sz="2400" dirty="0"/>
              <a:t>Context: </a:t>
            </a:r>
            <a:endParaRPr lang="en-US" sz="2400" dirty="0"/>
          </a:p>
          <a:p>
            <a:pPr lvl="2"/>
            <a:r>
              <a:rPr lang="en-CA" dirty="0"/>
              <a:t>Inflation about 700%, strains on budget (e.g., military expenditures, state economy), almost no foreign investment, technology gap</a:t>
            </a:r>
            <a:endParaRPr lang="en-US" dirty="0"/>
          </a:p>
          <a:p>
            <a:pPr lvl="1"/>
            <a:r>
              <a:rPr lang="en-CA" sz="2400" dirty="0" smtClean="0"/>
              <a:t>April </a:t>
            </a:r>
            <a:r>
              <a:rPr lang="en-CA" sz="2400" dirty="0"/>
              <a:t>1986 death of Le </a:t>
            </a:r>
            <a:r>
              <a:rPr lang="en-CA" sz="2400" dirty="0" err="1"/>
              <a:t>Duan</a:t>
            </a:r>
            <a:r>
              <a:rPr lang="en-CA" sz="2400" dirty="0"/>
              <a:t>, hardline leader </a:t>
            </a:r>
            <a:r>
              <a:rPr lang="en-CA" sz="2400" dirty="0" smtClean="0"/>
              <a:t>of Communist Party/government</a:t>
            </a:r>
            <a:endParaRPr lang="en-US" sz="2400" dirty="0" smtClean="0"/>
          </a:p>
          <a:p>
            <a:pPr lvl="1"/>
            <a:r>
              <a:rPr lang="en-CA" sz="2400" dirty="0" smtClean="0"/>
              <a:t>Introduction of </a:t>
            </a:r>
            <a:r>
              <a:rPr lang="en-CA" sz="2400" i="1" dirty="0" err="1" smtClean="0"/>
              <a:t>doi</a:t>
            </a:r>
            <a:r>
              <a:rPr lang="en-CA" sz="2400" i="1" dirty="0" smtClean="0"/>
              <a:t> </a:t>
            </a:r>
            <a:r>
              <a:rPr lang="en-CA" sz="2400" i="1" dirty="0" err="1" smtClean="0"/>
              <a:t>moi</a:t>
            </a:r>
            <a:r>
              <a:rPr lang="en-CA" sz="2400" i="1" dirty="0" smtClean="0"/>
              <a:t> </a:t>
            </a:r>
            <a:r>
              <a:rPr lang="en-CA" sz="2400" dirty="0" smtClean="0"/>
              <a:t>(“renovation”) economic reforms </a:t>
            </a:r>
            <a:endParaRPr lang="en-US" sz="2400" dirty="0" smtClean="0"/>
          </a:p>
          <a:p>
            <a:endParaRPr lang="en-US" dirty="0"/>
          </a:p>
        </p:txBody>
      </p:sp>
      <p:sp>
        <p:nvSpPr>
          <p:cNvPr id="5" name="Title 1"/>
          <p:cNvSpPr txBox="1">
            <a:spLocks/>
          </p:cNvSpPr>
          <p:nvPr/>
        </p:nvSpPr>
        <p:spPr>
          <a:xfrm>
            <a:off x="437385" y="123500"/>
            <a:ext cx="5300111" cy="471808"/>
          </a:xfrm>
          <a:prstGeom prst="rect">
            <a:avLst/>
          </a:prstGeom>
        </p:spPr>
        <p:txBody>
          <a:bodyPr vert="horz" lIns="91440" tIns="45720" rIns="91440" bIns="45720" rtlCol="0" anchor="b" anchorCtr="0">
            <a:normAutofit fontScale="90000" lnSpcReduction="10000"/>
          </a:bodyPr>
          <a:lstStyle>
            <a:lvl1pPr algn="l" defTabSz="914400" rtl="0" eaLnBrk="1" latinLnBrk="0" hangingPunct="1">
              <a:spcBef>
                <a:spcPct val="0"/>
              </a:spcBef>
              <a:buNone/>
              <a:defRPr sz="2800" b="1" kern="1200" spc="300" baseline="0">
                <a:solidFill>
                  <a:schemeClr val="bg1"/>
                </a:solidFill>
                <a:latin typeface="Calibri"/>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dirty="0"/>
              <a:t>Government R</a:t>
            </a:r>
            <a:r>
              <a:rPr lang="en-CA" dirty="0" smtClean="0"/>
              <a:t>eacts</a:t>
            </a:r>
            <a:endParaRPr lang="en-US" dirty="0"/>
          </a:p>
        </p:txBody>
      </p:sp>
      <p:pic>
        <p:nvPicPr>
          <p:cNvPr id="8" name="Picture 7"/>
          <p:cNvPicPr>
            <a:picLocks noChangeAspect="1"/>
          </p:cNvPicPr>
          <p:nvPr/>
        </p:nvPicPr>
        <p:blipFill rotWithShape="1">
          <a:blip r:embed="rId2"/>
          <a:srcRect l="12006" r="4079" b="3846"/>
          <a:stretch/>
        </p:blipFill>
        <p:spPr>
          <a:xfrm>
            <a:off x="437385" y="1200383"/>
            <a:ext cx="4747846" cy="4611565"/>
          </a:xfrm>
          <a:prstGeom prst="rect">
            <a:avLst/>
          </a:prstGeom>
        </p:spPr>
      </p:pic>
    </p:spTree>
    <p:extLst>
      <p:ext uri="{BB962C8B-B14F-4D97-AF65-F5344CB8AC3E}">
        <p14:creationId xmlns:p14="http://schemas.microsoft.com/office/powerpoint/2010/main" val="2213907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23" y="132293"/>
            <a:ext cx="7986346" cy="471808"/>
          </a:xfrm>
        </p:spPr>
        <p:txBody>
          <a:bodyPr>
            <a:normAutofit fontScale="90000"/>
          </a:bodyPr>
          <a:lstStyle/>
          <a:p>
            <a:r>
              <a:rPr lang="en-CA" dirty="0"/>
              <a:t>Brief </a:t>
            </a:r>
            <a:r>
              <a:rPr lang="en-CA" dirty="0" smtClean="0"/>
              <a:t>Timeline </a:t>
            </a:r>
            <a:r>
              <a:rPr lang="en-CA" dirty="0"/>
              <a:t>of the American/Vietnam War </a:t>
            </a:r>
            <a:endParaRPr lang="en-US"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550984" y="1024304"/>
            <a:ext cx="3753407" cy="5245526"/>
          </a:xfrm>
        </p:spPr>
      </p:pic>
      <p:sp>
        <p:nvSpPr>
          <p:cNvPr id="4" name="Content Placeholder 3"/>
          <p:cNvSpPr>
            <a:spLocks noGrp="1"/>
          </p:cNvSpPr>
          <p:nvPr>
            <p:ph sz="half" idx="2"/>
          </p:nvPr>
        </p:nvSpPr>
        <p:spPr>
          <a:xfrm>
            <a:off x="4967654" y="1305907"/>
            <a:ext cx="3675184" cy="4682320"/>
          </a:xfrm>
        </p:spPr>
        <p:txBody>
          <a:bodyPr/>
          <a:lstStyle/>
          <a:p>
            <a:pPr lvl="1"/>
            <a:r>
              <a:rPr lang="en-CA" dirty="0"/>
              <a:t>1858-1954: French </a:t>
            </a:r>
            <a:r>
              <a:rPr lang="en-CA" dirty="0" smtClean="0"/>
              <a:t>colonization</a:t>
            </a:r>
          </a:p>
          <a:p>
            <a:pPr lvl="1"/>
            <a:endParaRPr lang="en-US" dirty="0"/>
          </a:p>
          <a:p>
            <a:pPr lvl="1"/>
            <a:r>
              <a:rPr lang="en-CA" dirty="0"/>
              <a:t>1930: Ho Chi Minh establishes Indochinese Communist Party (ICP)</a:t>
            </a:r>
            <a:endParaRPr lang="en-US" dirty="0"/>
          </a:p>
          <a:p>
            <a:endParaRPr lang="en-US" dirty="0"/>
          </a:p>
        </p:txBody>
      </p:sp>
    </p:spTree>
    <p:extLst>
      <p:ext uri="{BB962C8B-B14F-4D97-AF65-F5344CB8AC3E}">
        <p14:creationId xmlns:p14="http://schemas.microsoft.com/office/powerpoint/2010/main" val="3769243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62" y="132293"/>
            <a:ext cx="7280030" cy="471808"/>
          </a:xfrm>
        </p:spPr>
        <p:txBody>
          <a:bodyPr>
            <a:normAutofit/>
          </a:bodyPr>
          <a:lstStyle/>
          <a:p>
            <a:r>
              <a:rPr lang="en-CA" sz="1800" dirty="0"/>
              <a:t>Normalization of </a:t>
            </a:r>
            <a:r>
              <a:rPr lang="en-CA" sz="1800" dirty="0" smtClean="0"/>
              <a:t>Relations with </a:t>
            </a:r>
            <a:r>
              <a:rPr lang="en-CA" sz="1800" dirty="0"/>
              <a:t>United States in </a:t>
            </a:r>
            <a:r>
              <a:rPr lang="en-CA" sz="1800" dirty="0" smtClean="0"/>
              <a:t>1995</a:t>
            </a:r>
            <a:endParaRPr lang="en-US" sz="1800" dirty="0"/>
          </a:p>
        </p:txBody>
      </p:sp>
      <p:sp>
        <p:nvSpPr>
          <p:cNvPr id="3" name="Content Placeholder 2"/>
          <p:cNvSpPr>
            <a:spLocks noGrp="1"/>
          </p:cNvSpPr>
          <p:nvPr>
            <p:ph sz="half" idx="2"/>
          </p:nvPr>
        </p:nvSpPr>
        <p:spPr>
          <a:xfrm>
            <a:off x="158261" y="5205045"/>
            <a:ext cx="8554915" cy="1301263"/>
          </a:xfrm>
        </p:spPr>
        <p:txBody>
          <a:bodyPr>
            <a:normAutofit fontScale="92500" lnSpcReduction="20000"/>
          </a:bodyPr>
          <a:lstStyle/>
          <a:p>
            <a:pPr lvl="1"/>
            <a:r>
              <a:rPr lang="en-CA" sz="2400" dirty="0" smtClean="0"/>
              <a:t>Two </a:t>
            </a:r>
            <a:r>
              <a:rPr lang="en-CA" sz="2400" dirty="0"/>
              <a:t>U.S. Vietnam Veterans – Senator John Kerry and Senator John McCain – were part of the </a:t>
            </a:r>
            <a:r>
              <a:rPr lang="en-CA" sz="2400" dirty="0" smtClean="0"/>
              <a:t>reconciliation process.</a:t>
            </a:r>
            <a:endParaRPr lang="en-US" sz="2400" dirty="0"/>
          </a:p>
          <a:p>
            <a:pPr lvl="1"/>
            <a:r>
              <a:rPr lang="en-CA" sz="2400" dirty="0"/>
              <a:t>Trade growth from US$451 million in 1994 to US$54.6 billion in </a:t>
            </a:r>
            <a:r>
              <a:rPr lang="en-CA" sz="2400" dirty="0" smtClean="0"/>
              <a:t>2017.</a:t>
            </a:r>
            <a:endParaRPr lang="en-US" sz="2400" dirty="0"/>
          </a:p>
          <a:p>
            <a:endParaRPr lang="en-US" dirty="0"/>
          </a:p>
        </p:txBody>
      </p:sp>
      <p:pic>
        <p:nvPicPr>
          <p:cNvPr id="5" name="Picture 4"/>
          <p:cNvPicPr>
            <a:picLocks noChangeAspect="1"/>
          </p:cNvPicPr>
          <p:nvPr/>
        </p:nvPicPr>
        <p:blipFill>
          <a:blip r:embed="rId2"/>
          <a:stretch>
            <a:fillRect/>
          </a:stretch>
        </p:blipFill>
        <p:spPr>
          <a:xfrm>
            <a:off x="1347421" y="851388"/>
            <a:ext cx="6389809" cy="4173815"/>
          </a:xfrm>
          <a:prstGeom prst="rect">
            <a:avLst/>
          </a:prstGeom>
        </p:spPr>
      </p:pic>
    </p:spTree>
    <p:extLst>
      <p:ext uri="{BB962C8B-B14F-4D97-AF65-F5344CB8AC3E}">
        <p14:creationId xmlns:p14="http://schemas.microsoft.com/office/powerpoint/2010/main" val="1744331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Vietnam’s E</a:t>
            </a:r>
            <a:r>
              <a:rPr lang="en-CA" dirty="0" smtClean="0"/>
              <a:t>conomic </a:t>
            </a:r>
            <a:r>
              <a:rPr lang="en-CA" dirty="0"/>
              <a:t>F</a:t>
            </a:r>
            <a:r>
              <a:rPr lang="en-CA" dirty="0" smtClean="0"/>
              <a:t>uture</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4399" y="1516518"/>
            <a:ext cx="7350369" cy="4291999"/>
          </a:xfrm>
          <a:prstGeom prst="rect">
            <a:avLst/>
          </a:prstGeom>
          <a:ln>
            <a:noFill/>
          </a:ln>
          <a:effectLst>
            <a:softEdge rad="112500"/>
          </a:effectLst>
        </p:spPr>
      </p:pic>
    </p:spTree>
    <p:extLst>
      <p:ext uri="{BB962C8B-B14F-4D97-AF65-F5344CB8AC3E}">
        <p14:creationId xmlns:p14="http://schemas.microsoft.com/office/powerpoint/2010/main" val="2076863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a:t>Future </a:t>
            </a:r>
            <a:r>
              <a:rPr lang="en-CA" dirty="0" smtClean="0"/>
              <a:t>Optimism(1)</a:t>
            </a:r>
            <a:endParaRPr lang="en-US" dirty="0"/>
          </a:p>
        </p:txBody>
      </p:sp>
      <p:pic>
        <p:nvPicPr>
          <p:cNvPr id="2" name="Picture 1"/>
          <p:cNvPicPr>
            <a:picLocks noChangeAspect="1"/>
          </p:cNvPicPr>
          <p:nvPr/>
        </p:nvPicPr>
        <p:blipFill>
          <a:blip r:embed="rId2"/>
          <a:stretch>
            <a:fillRect/>
          </a:stretch>
        </p:blipFill>
        <p:spPr>
          <a:xfrm>
            <a:off x="692394" y="1030165"/>
            <a:ext cx="7080006" cy="3731051"/>
          </a:xfrm>
          <a:prstGeom prst="rect">
            <a:avLst/>
          </a:prstGeom>
          <a:ln>
            <a:noFill/>
          </a:ln>
          <a:effectLst>
            <a:softEdge rad="112500"/>
          </a:effectLst>
        </p:spPr>
      </p:pic>
      <p:sp>
        <p:nvSpPr>
          <p:cNvPr id="4" name="Rectangle 3"/>
          <p:cNvSpPr/>
          <p:nvPr/>
        </p:nvSpPr>
        <p:spPr>
          <a:xfrm>
            <a:off x="1380392" y="4975723"/>
            <a:ext cx="7147413" cy="830997"/>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In a Pew Global survey, people in 44 countries were asked whether they thought their children, when they grow up, will be better off or worse off financially than their parents. People in Vietnam were the highest in saying “better off.” </a:t>
            </a:r>
          </a:p>
        </p:txBody>
      </p:sp>
      <p:pic>
        <p:nvPicPr>
          <p:cNvPr id="5" name="Picture 4"/>
          <p:cNvPicPr>
            <a:picLocks noChangeAspect="1"/>
          </p:cNvPicPr>
          <p:nvPr/>
        </p:nvPicPr>
        <p:blipFill>
          <a:blip r:embed="rId3"/>
          <a:stretch>
            <a:fillRect/>
          </a:stretch>
        </p:blipFill>
        <p:spPr>
          <a:xfrm>
            <a:off x="1014600" y="4975723"/>
            <a:ext cx="365792" cy="359695"/>
          </a:xfrm>
          <a:prstGeom prst="rect">
            <a:avLst/>
          </a:prstGeom>
        </p:spPr>
      </p:pic>
    </p:spTree>
    <p:extLst>
      <p:ext uri="{BB962C8B-B14F-4D97-AF65-F5344CB8AC3E}">
        <p14:creationId xmlns:p14="http://schemas.microsoft.com/office/powerpoint/2010/main" val="2137391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a:t>Future </a:t>
            </a:r>
            <a:r>
              <a:rPr lang="en-CA" dirty="0" smtClean="0"/>
              <a:t>Optimism(2)</a:t>
            </a:r>
            <a:endParaRPr lang="en-US" dirty="0"/>
          </a:p>
        </p:txBody>
      </p:sp>
      <p:pic>
        <p:nvPicPr>
          <p:cNvPr id="4" name="Picture 3"/>
          <p:cNvPicPr>
            <a:picLocks noChangeAspect="1"/>
          </p:cNvPicPr>
          <p:nvPr/>
        </p:nvPicPr>
        <p:blipFill>
          <a:blip r:embed="rId2"/>
          <a:stretch>
            <a:fillRect/>
          </a:stretch>
        </p:blipFill>
        <p:spPr>
          <a:xfrm>
            <a:off x="542194" y="987837"/>
            <a:ext cx="8059611" cy="4249280"/>
          </a:xfrm>
          <a:prstGeom prst="rect">
            <a:avLst/>
          </a:prstGeom>
        </p:spPr>
      </p:pic>
      <p:sp>
        <p:nvSpPr>
          <p:cNvPr id="2" name="Rectangle 1"/>
          <p:cNvSpPr/>
          <p:nvPr/>
        </p:nvSpPr>
        <p:spPr>
          <a:xfrm>
            <a:off x="1213338" y="5210410"/>
            <a:ext cx="7675684" cy="830997"/>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In the same survey, people were asked: What would you recommend to a young person who wants a better life – moving abroad or staying in the </a:t>
            </a:r>
            <a:r>
              <a:rPr lang="en-US" sz="1600" dirty="0" smtClean="0">
                <a:latin typeface="Calibri" panose="020F0502020204030204" pitchFamily="34" charset="0"/>
                <a:cs typeface="Calibri" panose="020F0502020204030204" pitchFamily="34" charset="0"/>
              </a:rPr>
              <a:t>country? </a:t>
            </a:r>
            <a:r>
              <a:rPr lang="en-US" sz="1600" dirty="0">
                <a:latin typeface="Calibri" panose="020F0502020204030204" pitchFamily="34" charset="0"/>
                <a:cs typeface="Calibri" panose="020F0502020204030204" pitchFamily="34" charset="0"/>
              </a:rPr>
              <a:t>An overwhelming percentage of Vietnamese recommended staying.</a:t>
            </a:r>
          </a:p>
        </p:txBody>
      </p:sp>
      <p:sp>
        <p:nvSpPr>
          <p:cNvPr id="5" name="Right Arrow 4"/>
          <p:cNvSpPr/>
          <p:nvPr/>
        </p:nvSpPr>
        <p:spPr>
          <a:xfrm>
            <a:off x="876300" y="5237117"/>
            <a:ext cx="337038" cy="298938"/>
          </a:xfrm>
          <a:prstGeom prst="rightArrow">
            <a:avLst/>
          </a:prstGeom>
          <a:solidFill>
            <a:srgbClr val="C0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476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a:t>
            </a:r>
            <a:r>
              <a:rPr lang="en-US" dirty="0"/>
              <a:t>Tale of Two </a:t>
            </a:r>
            <a:r>
              <a:rPr lang="en-US" dirty="0" smtClean="0"/>
              <a:t>Vietnams</a:t>
            </a:r>
            <a:r>
              <a:rPr lang="en-US" dirty="0"/>
              <a:t>	</a:t>
            </a:r>
          </a:p>
        </p:txBody>
      </p:sp>
      <p:sp>
        <p:nvSpPr>
          <p:cNvPr id="3" name="Content Placeholder 2"/>
          <p:cNvSpPr>
            <a:spLocks noGrp="1"/>
          </p:cNvSpPr>
          <p:nvPr>
            <p:ph sz="half" idx="2"/>
          </p:nvPr>
        </p:nvSpPr>
        <p:spPr>
          <a:xfrm>
            <a:off x="5912827" y="731972"/>
            <a:ext cx="3011365" cy="3734520"/>
          </a:xfrm>
        </p:spPr>
        <p:txBody>
          <a:bodyPr>
            <a:normAutofit/>
          </a:bodyPr>
          <a:lstStyle/>
          <a:p>
            <a:pPr lvl="1"/>
            <a:r>
              <a:rPr lang="en-CA" sz="3200" dirty="0" smtClean="0"/>
              <a:t>Today, Vietnam is richer</a:t>
            </a:r>
            <a:r>
              <a:rPr lang="en-CA" sz="3200" dirty="0"/>
              <a:t>, but also more unequal</a:t>
            </a:r>
            <a:endParaRPr lang="en-US" sz="3200" dirty="0"/>
          </a:p>
          <a:p>
            <a:endParaRPr lang="en-US" dirty="0"/>
          </a:p>
        </p:txBody>
      </p:sp>
      <p:pic>
        <p:nvPicPr>
          <p:cNvPr id="7" name="Picture 6"/>
          <p:cNvPicPr>
            <a:picLocks noChangeAspect="1"/>
          </p:cNvPicPr>
          <p:nvPr/>
        </p:nvPicPr>
        <p:blipFill rotWithShape="1">
          <a:blip r:embed="rId2"/>
          <a:srcRect b="18474"/>
          <a:stretch/>
        </p:blipFill>
        <p:spPr>
          <a:xfrm>
            <a:off x="0" y="731972"/>
            <a:ext cx="5657850" cy="3075097"/>
          </a:xfrm>
          <a:prstGeom prst="rect">
            <a:avLst/>
          </a:prstGeom>
        </p:spPr>
      </p:pic>
      <p:pic>
        <p:nvPicPr>
          <p:cNvPr id="6" name="Picture 5"/>
          <p:cNvPicPr>
            <a:picLocks noChangeAspect="1"/>
          </p:cNvPicPr>
          <p:nvPr/>
        </p:nvPicPr>
        <p:blipFill>
          <a:blip r:embed="rId3"/>
          <a:stretch>
            <a:fillRect/>
          </a:stretch>
        </p:blipFill>
        <p:spPr>
          <a:xfrm>
            <a:off x="3472962" y="3807069"/>
            <a:ext cx="5671038" cy="2683712"/>
          </a:xfrm>
          <a:prstGeom prst="rect">
            <a:avLst/>
          </a:prstGeom>
        </p:spPr>
      </p:pic>
    </p:spTree>
    <p:extLst>
      <p:ext uri="{BB962C8B-B14F-4D97-AF65-F5344CB8AC3E}">
        <p14:creationId xmlns:p14="http://schemas.microsoft.com/office/powerpoint/2010/main" val="4255561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752B999-CAEB-49BE-835B-3CF1107C4A4E}"/>
              </a:ext>
            </a:extLst>
          </p:cNvPr>
          <p:cNvSpPr>
            <a:spLocks noGrp="1"/>
          </p:cNvSpPr>
          <p:nvPr>
            <p:ph type="subTitle" idx="1"/>
          </p:nvPr>
        </p:nvSpPr>
        <p:spPr>
          <a:xfrm>
            <a:off x="344043" y="4329045"/>
            <a:ext cx="8446567" cy="2071756"/>
          </a:xfrm>
          <a:solidFill>
            <a:schemeClr val="bg1">
              <a:alpha val="90000"/>
            </a:schemeClr>
          </a:solidFill>
        </p:spPr>
        <p:txBody>
          <a:bodyPr>
            <a:normAutofit/>
          </a:bodyPr>
          <a:lstStyle/>
          <a:p>
            <a:r>
              <a:rPr lang="en-US" sz="1800" dirty="0">
                <a:solidFill>
                  <a:schemeClr val="accent5">
                    <a:lumMod val="50000"/>
                  </a:schemeClr>
                </a:solidFill>
              </a:rPr>
              <a:t>Please visit our website for more Asia-Focused Resources for Teachers and Students: https://asiapacificcurriculum.ca/</a:t>
            </a:r>
          </a:p>
          <a:p>
            <a:endParaRPr lang="ru-RU" sz="1800" dirty="0">
              <a:solidFill>
                <a:schemeClr val="tx1"/>
              </a:solidFill>
            </a:endParaRPr>
          </a:p>
        </p:txBody>
      </p:sp>
      <p:pic>
        <p:nvPicPr>
          <p:cNvPr id="11" name="Picture Placeholder 10">
            <a:extLst>
              <a:ext uri="{FF2B5EF4-FFF2-40B4-BE49-F238E27FC236}">
                <a16:creationId xmlns:a16="http://schemas.microsoft.com/office/drawing/2014/main" id="{179AA3B4-DDB4-4B2A-B234-DE5CD2E340DD}"/>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t="21761"/>
          <a:stretch/>
        </p:blipFill>
        <p:spPr>
          <a:xfrm>
            <a:off x="0" y="1"/>
            <a:ext cx="9144000" cy="4663103"/>
          </a:xfrm>
        </p:spPr>
      </p:pic>
      <p:sp>
        <p:nvSpPr>
          <p:cNvPr id="4" name="Title 3">
            <a:extLst>
              <a:ext uri="{FF2B5EF4-FFF2-40B4-BE49-F238E27FC236}">
                <a16:creationId xmlns:a16="http://schemas.microsoft.com/office/drawing/2014/main" id="{BA1A0A4F-F62B-4411-8D3E-82A00A1F480D}"/>
              </a:ext>
            </a:extLst>
          </p:cNvPr>
          <p:cNvSpPr>
            <a:spLocks noGrp="1"/>
          </p:cNvSpPr>
          <p:nvPr>
            <p:ph type="ctrTitle"/>
          </p:nvPr>
        </p:nvSpPr>
        <p:spPr>
          <a:xfrm>
            <a:off x="0" y="3314383"/>
            <a:ext cx="9144000" cy="1348720"/>
          </a:xfrm>
        </p:spPr>
        <p:txBody>
          <a:bodyPr/>
          <a:lstStyle/>
          <a:p>
            <a:r>
              <a:rPr lang="en-US" dirty="0">
                <a:solidFill>
                  <a:schemeClr val="accent5">
                    <a:lumMod val="50000"/>
                  </a:schemeClr>
                </a:solidFill>
              </a:rPr>
              <a:t>Thank you!</a:t>
            </a:r>
            <a:endParaRPr lang="ru-RU" dirty="0">
              <a:solidFill>
                <a:schemeClr val="accent5">
                  <a:lumMod val="50000"/>
                </a:schemeClr>
              </a:solidFill>
            </a:endParaRPr>
          </a:p>
        </p:txBody>
      </p:sp>
      <p:pic>
        <p:nvPicPr>
          <p:cNvPr id="13" name="Picture 12"/>
          <p:cNvPicPr>
            <a:picLocks noChangeAspect="1"/>
          </p:cNvPicPr>
          <p:nvPr/>
        </p:nvPicPr>
        <p:blipFill>
          <a:blip r:embed="rId3"/>
          <a:stretch>
            <a:fillRect/>
          </a:stretch>
        </p:blipFill>
        <p:spPr>
          <a:xfrm>
            <a:off x="4766331" y="5806681"/>
            <a:ext cx="4316343" cy="847417"/>
          </a:xfrm>
          <a:prstGeom prst="rect">
            <a:avLst/>
          </a:prstGeom>
        </p:spPr>
      </p:pic>
    </p:spTree>
    <p:extLst>
      <p:ext uri="{BB962C8B-B14F-4D97-AF65-F5344CB8AC3E}">
        <p14:creationId xmlns:p14="http://schemas.microsoft.com/office/powerpoint/2010/main" val="2966142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Timeline Continued</a:t>
            </a:r>
            <a:endParaRPr lang="en-US" dirty="0"/>
          </a:p>
        </p:txBody>
      </p:sp>
      <p:pic>
        <p:nvPicPr>
          <p:cNvPr id="2" name="Content Placeholder 1"/>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224854" y="1149426"/>
            <a:ext cx="6158361" cy="4618769"/>
          </a:xfrm>
        </p:spPr>
      </p:pic>
      <p:sp>
        <p:nvSpPr>
          <p:cNvPr id="7" name="Content Placeholder 6"/>
          <p:cNvSpPr>
            <a:spLocks noGrp="1"/>
          </p:cNvSpPr>
          <p:nvPr>
            <p:ph sz="half" idx="2"/>
          </p:nvPr>
        </p:nvSpPr>
        <p:spPr>
          <a:xfrm>
            <a:off x="6268915" y="1679331"/>
            <a:ext cx="2602523" cy="4088864"/>
          </a:xfrm>
        </p:spPr>
        <p:txBody>
          <a:bodyPr>
            <a:normAutofit lnSpcReduction="10000"/>
          </a:bodyPr>
          <a:lstStyle/>
          <a:p>
            <a:pPr lvl="1"/>
            <a:r>
              <a:rPr lang="en-CA" sz="2200" dirty="0"/>
              <a:t>1954: Viet </a:t>
            </a:r>
            <a:r>
              <a:rPr lang="en-CA" sz="2200" dirty="0" smtClean="0"/>
              <a:t>Minh/Indo-</a:t>
            </a:r>
            <a:r>
              <a:rPr lang="en-CA" sz="2200" dirty="0" err="1" smtClean="0"/>
              <a:t>chinese</a:t>
            </a:r>
            <a:r>
              <a:rPr lang="en-CA" sz="2200" dirty="0" smtClean="0"/>
              <a:t> </a:t>
            </a:r>
            <a:r>
              <a:rPr lang="en-CA" sz="2200" dirty="0" smtClean="0"/>
              <a:t>Communist Party </a:t>
            </a:r>
            <a:r>
              <a:rPr lang="en-CA" sz="2200" dirty="0"/>
              <a:t>(ICP) defeats </a:t>
            </a:r>
            <a:r>
              <a:rPr lang="en-CA" sz="2200" dirty="0" smtClean="0"/>
              <a:t>French</a:t>
            </a:r>
          </a:p>
          <a:p>
            <a:pPr lvl="1"/>
            <a:endParaRPr lang="en-US" sz="2200" dirty="0"/>
          </a:p>
          <a:p>
            <a:pPr lvl="1"/>
            <a:r>
              <a:rPr lang="en-CA" sz="2200" dirty="0"/>
              <a:t>Geneva Conference divides Vietnam into North, South</a:t>
            </a:r>
            <a:endParaRPr lang="en-US" sz="2200" dirty="0"/>
          </a:p>
          <a:p>
            <a:endParaRPr lang="en-US" dirty="0"/>
          </a:p>
        </p:txBody>
      </p:sp>
    </p:spTree>
    <p:extLst>
      <p:ext uri="{BB962C8B-B14F-4D97-AF65-F5344CB8AC3E}">
        <p14:creationId xmlns:p14="http://schemas.microsoft.com/office/powerpoint/2010/main" val="4293892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Timeline Continued</a:t>
            </a:r>
            <a:endParaRPr lang="en-US" dirty="0"/>
          </a:p>
        </p:txBody>
      </p:sp>
      <p:sp>
        <p:nvSpPr>
          <p:cNvPr id="3" name="Content Placeholder 2"/>
          <p:cNvSpPr>
            <a:spLocks noGrp="1"/>
          </p:cNvSpPr>
          <p:nvPr>
            <p:ph sz="half" idx="2"/>
          </p:nvPr>
        </p:nvSpPr>
        <p:spPr>
          <a:xfrm>
            <a:off x="4648200" y="1525490"/>
            <a:ext cx="4144108" cy="4682320"/>
          </a:xfrm>
        </p:spPr>
        <p:txBody>
          <a:bodyPr>
            <a:normAutofit fontScale="92500" lnSpcReduction="10000"/>
          </a:bodyPr>
          <a:lstStyle/>
          <a:p>
            <a:pPr lvl="1"/>
            <a:r>
              <a:rPr lang="en-CA" sz="2400" dirty="0"/>
              <a:t>1964-67: U.S. increases combat troops</a:t>
            </a:r>
            <a:endParaRPr lang="en-US" sz="2400" dirty="0"/>
          </a:p>
          <a:p>
            <a:pPr lvl="1"/>
            <a:r>
              <a:rPr lang="en-CA" sz="2400" dirty="0"/>
              <a:t>1968-69: Joint North Vietnam-Viet Cong assault on South</a:t>
            </a:r>
            <a:endParaRPr lang="en-US" sz="2400" dirty="0"/>
          </a:p>
          <a:p>
            <a:pPr lvl="1"/>
            <a:r>
              <a:rPr lang="en-CA" sz="2400" dirty="0"/>
              <a:t>1973: Paris Peace Accords – North, South, U.S. agree to ceasefire</a:t>
            </a:r>
            <a:endParaRPr lang="en-US" sz="2400" dirty="0"/>
          </a:p>
          <a:p>
            <a:pPr lvl="1"/>
            <a:r>
              <a:rPr lang="en-CA" sz="2400" dirty="0"/>
              <a:t>1975: Fall of Saigon – South surrenders to North</a:t>
            </a:r>
            <a:endParaRPr lang="en-US" sz="2400" dirty="0"/>
          </a:p>
          <a:p>
            <a:pPr lvl="1"/>
            <a:r>
              <a:rPr lang="en-CA" sz="2400" dirty="0"/>
              <a:t>Up to two million civilians + 1.3 million Vietnamese soldiers dead</a:t>
            </a:r>
            <a:endParaRPr lang="en-US" sz="2400" dirty="0"/>
          </a:p>
          <a:p>
            <a:endParaRPr lang="en-US" dirty="0"/>
          </a:p>
        </p:txBody>
      </p:sp>
      <p:pic>
        <p:nvPicPr>
          <p:cNvPr id="7" name="Picture Placeholder 6"/>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118" r="15118"/>
          <a:stretch>
            <a:fillRect/>
          </a:stretch>
        </p:blipFill>
        <p:spPr>
          <a:xfrm>
            <a:off x="761999" y="1085850"/>
            <a:ext cx="3797149" cy="5007219"/>
          </a:xfrm>
        </p:spPr>
      </p:pic>
    </p:spTree>
    <p:extLst>
      <p:ext uri="{BB962C8B-B14F-4D97-AF65-F5344CB8AC3E}">
        <p14:creationId xmlns:p14="http://schemas.microsoft.com/office/powerpoint/2010/main" val="101309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5" name="Rectangle 4"/>
          <p:cNvSpPr/>
          <p:nvPr/>
        </p:nvSpPr>
        <p:spPr>
          <a:xfrm>
            <a:off x="417634" y="2294793"/>
            <a:ext cx="8414239" cy="160899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9085" y="2453055"/>
            <a:ext cx="8071338" cy="1292468"/>
          </a:xfrm>
          <a:prstGeom prst="rect">
            <a:avLst/>
          </a:prstGeom>
          <a:solidFill>
            <a:schemeClr val="tx1">
              <a:lumMod val="85000"/>
              <a:lumOff val="1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atin typeface="Calibri" panose="020F0502020204030204" pitchFamily="34" charset="0"/>
                <a:cs typeface="Calibri" panose="020F0502020204030204" pitchFamily="34" charset="0"/>
              </a:rPr>
              <a:t>After the War</a:t>
            </a:r>
            <a:endParaRPr lang="en-US" sz="6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7882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Help 1">
            <a:hlinkClick r:id="" action="ppaction://noaction" highlightClick="1"/>
          </p:cNvPr>
          <p:cNvSpPr/>
          <p:nvPr/>
        </p:nvSpPr>
        <p:spPr>
          <a:xfrm>
            <a:off x="967154" y="1356477"/>
            <a:ext cx="1042416" cy="1042416"/>
          </a:xfrm>
          <a:prstGeom prst="actionButtonHelp">
            <a:avLst/>
          </a:prstGeom>
          <a:solidFill>
            <a:srgbClr val="AF2A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TextBox 5"/>
          <p:cNvSpPr txBox="1"/>
          <p:nvPr/>
        </p:nvSpPr>
        <p:spPr>
          <a:xfrm>
            <a:off x="2009570" y="1356477"/>
            <a:ext cx="5943600" cy="4221092"/>
          </a:xfrm>
          <a:prstGeom prst="rect">
            <a:avLst/>
          </a:prstGeom>
          <a:gradFill>
            <a:gsLst>
              <a:gs pos="100000">
                <a:schemeClr val="bg1">
                  <a:lumMod val="85000"/>
                  <a:alpha val="47000"/>
                </a:schemeClr>
              </a:gs>
              <a:gs pos="100000">
                <a:schemeClr val="tx1">
                  <a:lumMod val="50000"/>
                  <a:lumOff val="50000"/>
                </a:schemeClr>
              </a:gs>
            </a:gsLst>
            <a:path path="circle">
              <a:fillToRect l="50000" t="50000" r="50000" b="50000"/>
            </a:path>
          </a:gradFill>
          <a:ln>
            <a:solidFill>
              <a:schemeClr val="bg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marL="742950" lvl="1" indent="-285750">
              <a:lnSpc>
                <a:spcPct val="107000"/>
              </a:lnSpc>
              <a:buFont typeface="Symbol" panose="05050102010706020507" pitchFamily="18" charset="2"/>
              <a:buChar char=""/>
            </a:pPr>
            <a:r>
              <a:rPr lang="en-CA" sz="2800"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rPr>
              <a:t>What will happen to southerners who worked with South Vietnamese or American governments?</a:t>
            </a:r>
            <a:endParaRPr lang="en-US" sz="2800"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Symbol" panose="05050102010706020507" pitchFamily="18" charset="2"/>
              <a:buChar char=""/>
            </a:pPr>
            <a:r>
              <a:rPr lang="en-CA" sz="2800"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rPr>
              <a:t>What role will non-communist allies of the North play in a reunified Vietnam?</a:t>
            </a:r>
            <a:endParaRPr lang="en-US" sz="2800"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Font typeface="Symbol" panose="05050102010706020507" pitchFamily="18" charset="2"/>
              <a:buChar char=""/>
            </a:pPr>
            <a:r>
              <a:rPr lang="en-CA" sz="2800"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rPr>
              <a:t>What will the post-War economy look like?</a:t>
            </a:r>
            <a:endParaRPr lang="en-US" sz="2800"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7" name="Title 1"/>
          <p:cNvSpPr txBox="1">
            <a:spLocks/>
          </p:cNvSpPr>
          <p:nvPr/>
        </p:nvSpPr>
        <p:spPr>
          <a:xfrm>
            <a:off x="762000" y="156102"/>
            <a:ext cx="5300111" cy="471808"/>
          </a:xfrm>
          <a:prstGeom prst="rect">
            <a:avLst/>
          </a:prstGeom>
        </p:spPr>
        <p:txBody>
          <a:bodyPr>
            <a:normAutofit fontScale="90000" lnSpcReduction="10000"/>
          </a:bodyPr>
          <a:lstStyle>
            <a:lvl1pPr algn="l" defTabSz="914400" rtl="0" eaLnBrk="1" latinLnBrk="0" hangingPunct="1">
              <a:spcBef>
                <a:spcPct val="0"/>
              </a:spcBef>
              <a:buNone/>
              <a:defRPr sz="2800" b="1" kern="1200" spc="300" baseline="0">
                <a:solidFill>
                  <a:schemeClr val="bg1"/>
                </a:solidFill>
                <a:latin typeface="Calibri"/>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Questions</a:t>
            </a:r>
            <a:endParaRPr lang="en-US" dirty="0"/>
          </a:p>
        </p:txBody>
      </p:sp>
    </p:spTree>
    <p:extLst>
      <p:ext uri="{BB962C8B-B14F-4D97-AF65-F5344CB8AC3E}">
        <p14:creationId xmlns:p14="http://schemas.microsoft.com/office/powerpoint/2010/main" val="1389597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Challenge 1: Rebuilding</a:t>
            </a:r>
            <a:endParaRPr lang="en-US" dirty="0"/>
          </a:p>
        </p:txBody>
      </p:sp>
      <p:sp>
        <p:nvSpPr>
          <p:cNvPr id="3" name="Content Placeholder 2"/>
          <p:cNvSpPr>
            <a:spLocks noGrp="1"/>
          </p:cNvSpPr>
          <p:nvPr>
            <p:ph sz="half" idx="2"/>
          </p:nvPr>
        </p:nvSpPr>
        <p:spPr>
          <a:xfrm>
            <a:off x="4519247" y="1318624"/>
            <a:ext cx="4202722" cy="4589584"/>
          </a:xfrm>
        </p:spPr>
        <p:txBody>
          <a:bodyPr>
            <a:normAutofit/>
          </a:bodyPr>
          <a:lstStyle/>
          <a:p>
            <a:pPr marL="0" lvl="0" indent="0">
              <a:buNone/>
            </a:pPr>
            <a:r>
              <a:rPr lang="en-CA" dirty="0" smtClean="0"/>
              <a:t>Rebuilding </a:t>
            </a:r>
            <a:r>
              <a:rPr lang="en-CA" dirty="0"/>
              <a:t>the south’s infrastructure, </a:t>
            </a:r>
            <a:r>
              <a:rPr lang="en-CA" dirty="0" smtClean="0"/>
              <a:t>economy:</a:t>
            </a:r>
            <a:endParaRPr lang="en-US" dirty="0"/>
          </a:p>
          <a:p>
            <a:pPr lvl="1"/>
            <a:r>
              <a:rPr lang="en-CA" sz="2400" dirty="0"/>
              <a:t>Landscape (and people) devastated by bombing and use of chemical defoliants (e.g., Agent Orange)</a:t>
            </a:r>
            <a:endParaRPr lang="en-US" sz="2400" dirty="0"/>
          </a:p>
          <a:p>
            <a:pPr lvl="1"/>
            <a:r>
              <a:rPr lang="en-CA" sz="2400" dirty="0"/>
              <a:t>Saigon radio says people have to work more hours, including to help build roads to link north and south.</a:t>
            </a:r>
            <a:endParaRPr lang="en-US" sz="2400" dirty="0"/>
          </a:p>
          <a:p>
            <a:endParaRPr lang="en-US"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532" r="24532"/>
          <a:stretch>
            <a:fillRect/>
          </a:stretch>
        </p:blipFill>
        <p:spPr>
          <a:xfrm>
            <a:off x="509954" y="853126"/>
            <a:ext cx="3833446" cy="5055082"/>
          </a:xfrm>
        </p:spPr>
      </p:pic>
    </p:spTree>
    <p:extLst>
      <p:ext uri="{BB962C8B-B14F-4D97-AF65-F5344CB8AC3E}">
        <p14:creationId xmlns:p14="http://schemas.microsoft.com/office/powerpoint/2010/main" val="2262549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9277" y="132293"/>
            <a:ext cx="6198577" cy="471808"/>
          </a:xfrm>
        </p:spPr>
        <p:txBody>
          <a:bodyPr>
            <a:normAutofit fontScale="90000"/>
          </a:bodyPr>
          <a:lstStyle/>
          <a:p>
            <a:r>
              <a:rPr lang="en-CA" dirty="0"/>
              <a:t>Challenge 2: </a:t>
            </a:r>
            <a:r>
              <a:rPr lang="en-CA" dirty="0" smtClean="0"/>
              <a:t>Reconciliation</a:t>
            </a:r>
            <a:endParaRPr lang="en-US" dirty="0"/>
          </a:p>
        </p:txBody>
      </p:sp>
      <p:sp>
        <p:nvSpPr>
          <p:cNvPr id="3" name="Content Placeholder 2"/>
          <p:cNvSpPr>
            <a:spLocks noGrp="1"/>
          </p:cNvSpPr>
          <p:nvPr>
            <p:ph sz="half" idx="2"/>
          </p:nvPr>
        </p:nvSpPr>
        <p:spPr>
          <a:xfrm>
            <a:off x="0" y="782515"/>
            <a:ext cx="9143999" cy="5776547"/>
          </a:xfrm>
          <a:solidFill>
            <a:schemeClr val="bg1">
              <a:alpha val="65000"/>
            </a:schemeClr>
          </a:solidFill>
        </p:spPr>
        <p:txBody>
          <a:bodyPr>
            <a:normAutofit/>
          </a:bodyPr>
          <a:lstStyle/>
          <a:p>
            <a:pPr lvl="1"/>
            <a:r>
              <a:rPr lang="en-CA" sz="2400" dirty="0" smtClean="0">
                <a:solidFill>
                  <a:schemeClr val="tx1"/>
                </a:solidFill>
              </a:rPr>
              <a:t>Civil </a:t>
            </a:r>
            <a:r>
              <a:rPr lang="en-CA" sz="2400" dirty="0">
                <a:solidFill>
                  <a:schemeClr val="tx1"/>
                </a:solidFill>
              </a:rPr>
              <a:t>wars result from, and sometimes deepen, divisions within societies. </a:t>
            </a:r>
            <a:endParaRPr lang="en-US" sz="2400" dirty="0">
              <a:solidFill>
                <a:schemeClr val="tx1"/>
              </a:solidFill>
            </a:endParaRPr>
          </a:p>
          <a:p>
            <a:pPr lvl="1"/>
            <a:r>
              <a:rPr lang="en-CA" sz="2400" dirty="0">
                <a:solidFill>
                  <a:schemeClr val="tx1"/>
                </a:solidFill>
              </a:rPr>
              <a:t>Professor Christopher Goscha (University of </a:t>
            </a:r>
            <a:r>
              <a:rPr lang="en-CA" dirty="0" smtClean="0">
                <a:solidFill>
                  <a:schemeClr val="tx1"/>
                </a:solidFill>
              </a:rPr>
              <a:t>Québec </a:t>
            </a:r>
            <a:r>
              <a:rPr lang="en-CA" sz="2400" dirty="0" smtClean="0">
                <a:solidFill>
                  <a:schemeClr val="tx1"/>
                </a:solidFill>
              </a:rPr>
              <a:t>at </a:t>
            </a:r>
            <a:r>
              <a:rPr lang="en-CA" dirty="0" smtClean="0">
                <a:solidFill>
                  <a:schemeClr val="tx1"/>
                </a:solidFill>
              </a:rPr>
              <a:t>Montréal</a:t>
            </a:r>
            <a:r>
              <a:rPr lang="en-CA" sz="2400" dirty="0" smtClean="0">
                <a:solidFill>
                  <a:schemeClr val="tx1"/>
                </a:solidFill>
              </a:rPr>
              <a:t>): </a:t>
            </a:r>
            <a:r>
              <a:rPr lang="en-CA" sz="2400" dirty="0" smtClean="0">
                <a:solidFill>
                  <a:schemeClr val="tx1"/>
                </a:solidFill>
              </a:rPr>
              <a:t>“Those </a:t>
            </a:r>
            <a:r>
              <a:rPr lang="en-CA" sz="2400" dirty="0">
                <a:solidFill>
                  <a:schemeClr val="tx1"/>
                </a:solidFill>
              </a:rPr>
              <a:t>divisions do not simply disappear once the fighting stops</a:t>
            </a:r>
            <a:r>
              <a:rPr lang="en-CA" sz="2400" dirty="0" smtClean="0">
                <a:solidFill>
                  <a:schemeClr val="tx1"/>
                </a:solidFill>
              </a:rPr>
              <a:t>.”</a:t>
            </a:r>
            <a:endParaRPr lang="en-US" sz="2400" dirty="0">
              <a:solidFill>
                <a:schemeClr val="tx1"/>
              </a:solidFill>
            </a:endParaRPr>
          </a:p>
          <a:p>
            <a:pPr lvl="1"/>
            <a:r>
              <a:rPr lang="en-CA" sz="2400" dirty="0">
                <a:solidFill>
                  <a:schemeClr val="tx1"/>
                </a:solidFill>
              </a:rPr>
              <a:t>Reconciliation, as defined by Desmond Tutu, Nobel Peace Prize winner from South Africa: “healing the wounds and divisions of a society in the aftermath of sustained violence.”</a:t>
            </a:r>
            <a:endParaRPr lang="en-US" sz="2400" dirty="0">
              <a:solidFill>
                <a:schemeClr val="tx1"/>
              </a:solidFill>
            </a:endParaRPr>
          </a:p>
          <a:p>
            <a:pPr lvl="1"/>
            <a:r>
              <a:rPr lang="en-CA" sz="2400" dirty="0">
                <a:solidFill>
                  <a:schemeClr val="tx1"/>
                </a:solidFill>
              </a:rPr>
              <a:t>How does a government of a post-civil war society balance the need to establish control and the need to reconcile with former enemies</a:t>
            </a:r>
            <a:r>
              <a:rPr lang="en-CA" sz="2400" dirty="0" smtClean="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864992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5" name="Rectangle 4"/>
          <p:cNvSpPr/>
          <p:nvPr/>
        </p:nvSpPr>
        <p:spPr>
          <a:xfrm>
            <a:off x="417634" y="2294793"/>
            <a:ext cx="8414239" cy="160899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6" name="Rectangle 5"/>
          <p:cNvSpPr/>
          <p:nvPr/>
        </p:nvSpPr>
        <p:spPr>
          <a:xfrm>
            <a:off x="589085" y="2453055"/>
            <a:ext cx="8071338" cy="1292468"/>
          </a:xfrm>
          <a:prstGeom prst="rect">
            <a:avLst/>
          </a:prstGeom>
          <a:solidFill>
            <a:schemeClr val="tx1">
              <a:lumMod val="85000"/>
              <a:lumOff val="1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dirty="0" smtClean="0">
                <a:solidFill>
                  <a:prstClr val="white"/>
                </a:solidFill>
                <a:latin typeface="Calibri" panose="020F0502020204030204" pitchFamily="34" charset="0"/>
                <a:cs typeface="Calibri" panose="020F0502020204030204" pitchFamily="34" charset="0"/>
              </a:rPr>
              <a:t>Consolidating </a:t>
            </a:r>
            <a:r>
              <a:rPr lang="en-US" sz="4400" b="1" dirty="0">
                <a:solidFill>
                  <a:prstClr val="white"/>
                </a:solidFill>
                <a:latin typeface="Calibri" panose="020F0502020204030204" pitchFamily="34" charset="0"/>
                <a:cs typeface="Calibri" panose="020F0502020204030204" pitchFamily="34" charset="0"/>
              </a:rPr>
              <a:t>P</a:t>
            </a:r>
            <a:r>
              <a:rPr lang="en-US" sz="4400" b="1" dirty="0" smtClean="0">
                <a:solidFill>
                  <a:prstClr val="white"/>
                </a:solidFill>
                <a:latin typeface="Calibri" panose="020F0502020204030204" pitchFamily="34" charset="0"/>
                <a:cs typeface="Calibri" panose="020F0502020204030204" pitchFamily="34" charset="0"/>
              </a:rPr>
              <a:t>olitical </a:t>
            </a:r>
            <a:r>
              <a:rPr lang="en-US" sz="4400" b="1" dirty="0">
                <a:solidFill>
                  <a:prstClr val="white"/>
                </a:solidFill>
                <a:latin typeface="Calibri" panose="020F0502020204030204" pitchFamily="34" charset="0"/>
                <a:cs typeface="Calibri" panose="020F0502020204030204" pitchFamily="34" charset="0"/>
              </a:rPr>
              <a:t>C</a:t>
            </a:r>
            <a:r>
              <a:rPr lang="en-US" sz="4400" b="1" dirty="0" smtClean="0">
                <a:solidFill>
                  <a:prstClr val="white"/>
                </a:solidFill>
                <a:latin typeface="Calibri" panose="020F0502020204030204" pitchFamily="34" charset="0"/>
                <a:cs typeface="Calibri" panose="020F0502020204030204" pitchFamily="34" charset="0"/>
              </a:rPr>
              <a:t>ontrol</a:t>
            </a:r>
            <a:endParaRPr kumimoji="0" lang="en-US" sz="44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9683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1_Gertrud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11696</TotalTime>
  <Words>1117</Words>
  <Application>Microsoft Office PowerPoint</Application>
  <PresentationFormat>On-screen Show (4:3)</PresentationFormat>
  <Paragraphs>86</Paragraphs>
  <Slides>25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Montserrat</vt:lpstr>
      <vt:lpstr>Raleway</vt:lpstr>
      <vt:lpstr>Symbol</vt:lpstr>
      <vt:lpstr>Times New Roman</vt:lpstr>
      <vt:lpstr>Vidaloka</vt:lpstr>
      <vt:lpstr>Newsprint</vt:lpstr>
      <vt:lpstr>1_Gertrude template</vt:lpstr>
      <vt:lpstr>  Vietnam after the War:  1975 – Present</vt:lpstr>
      <vt:lpstr>Brief Timeline of the American/Vietnam War </vt:lpstr>
      <vt:lpstr>Timeline Continued</vt:lpstr>
      <vt:lpstr>Timeline Continued</vt:lpstr>
      <vt:lpstr>PowerPoint Presentation</vt:lpstr>
      <vt:lpstr>PowerPoint Presentation</vt:lpstr>
      <vt:lpstr>Challenge 1: Rebuilding</vt:lpstr>
      <vt:lpstr>Challenge 2: Reconciliation</vt:lpstr>
      <vt:lpstr>PowerPoint Presentation</vt:lpstr>
      <vt:lpstr>Defining and Dealing with Political Enemies</vt:lpstr>
      <vt:lpstr>Re-education Camps</vt:lpstr>
      <vt:lpstr>PowerPoint Presentation</vt:lpstr>
      <vt:lpstr>PowerPoint Presentation</vt:lpstr>
      <vt:lpstr>Economic Changes</vt:lpstr>
      <vt:lpstr>PowerPoint Presentation</vt:lpstr>
      <vt:lpstr>PowerPoint Presentation</vt:lpstr>
      <vt:lpstr>Southern (and Norther) Resistance</vt:lpstr>
      <vt:lpstr>The “Boat People” Crisis</vt:lpstr>
      <vt:lpstr>PowerPoint Presentation</vt:lpstr>
      <vt:lpstr>Normalization of Relations with United States in 1995</vt:lpstr>
      <vt:lpstr>Vietnam’s Economic Future</vt:lpstr>
      <vt:lpstr>Future Optimism(1)</vt:lpstr>
      <vt:lpstr>Future Optimism(2)</vt:lpstr>
      <vt:lpstr>A Tale of Two Vietnams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Z</dc:creator>
  <cp:lastModifiedBy>Erin Williams</cp:lastModifiedBy>
  <cp:revision>70</cp:revision>
  <dcterms:created xsi:type="dcterms:W3CDTF">2016-06-09T16:25:12Z</dcterms:created>
  <dcterms:modified xsi:type="dcterms:W3CDTF">2019-01-09T19:44:21Z</dcterms:modified>
</cp:coreProperties>
</file>